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675" r:id="rId2"/>
    <p:sldId id="715" r:id="rId3"/>
    <p:sldId id="733" r:id="rId4"/>
    <p:sldId id="734" r:id="rId5"/>
    <p:sldId id="724" r:id="rId6"/>
    <p:sldId id="716" r:id="rId7"/>
    <p:sldId id="783" r:id="rId8"/>
    <p:sldId id="722" r:id="rId9"/>
    <p:sldId id="720" r:id="rId10"/>
    <p:sldId id="718" r:id="rId11"/>
    <p:sldId id="676" r:id="rId12"/>
    <p:sldId id="726" r:id="rId13"/>
    <p:sldId id="727" r:id="rId14"/>
    <p:sldId id="746" r:id="rId15"/>
    <p:sldId id="750" r:id="rId16"/>
    <p:sldId id="749" r:id="rId17"/>
    <p:sldId id="748" r:id="rId18"/>
    <p:sldId id="747" r:id="rId19"/>
    <p:sldId id="751" r:id="rId20"/>
    <p:sldId id="772" r:id="rId21"/>
    <p:sldId id="773" r:id="rId22"/>
    <p:sldId id="774" r:id="rId23"/>
    <p:sldId id="775" r:id="rId24"/>
    <p:sldId id="721" r:id="rId25"/>
    <p:sldId id="752" r:id="rId26"/>
    <p:sldId id="761" r:id="rId27"/>
    <p:sldId id="725" r:id="rId28"/>
    <p:sldId id="766" r:id="rId29"/>
    <p:sldId id="767" r:id="rId30"/>
    <p:sldId id="771" r:id="rId31"/>
    <p:sldId id="770" r:id="rId32"/>
    <p:sldId id="777" r:id="rId33"/>
    <p:sldId id="760" r:id="rId34"/>
    <p:sldId id="755" r:id="rId35"/>
    <p:sldId id="756" r:id="rId36"/>
    <p:sldId id="757" r:id="rId37"/>
    <p:sldId id="758" r:id="rId38"/>
    <p:sldId id="768" r:id="rId39"/>
    <p:sldId id="736" r:id="rId40"/>
    <p:sldId id="732" r:id="rId41"/>
    <p:sldId id="787" r:id="rId42"/>
    <p:sldId id="776" r:id="rId43"/>
    <p:sldId id="779" r:id="rId44"/>
    <p:sldId id="786" r:id="rId45"/>
    <p:sldId id="782" r:id="rId46"/>
    <p:sldId id="788" r:id="rId47"/>
    <p:sldId id="781" r:id="rId48"/>
    <p:sldId id="784" r:id="rId49"/>
    <p:sldId id="705" r:id="rId50"/>
  </p:sldIdLst>
  <p:sldSz cx="9144000" cy="6858000" type="screen4x3"/>
  <p:notesSz cx="7315200" cy="96012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u" initials="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FDC"/>
    <a:srgbClr val="09046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 autoAdjust="0"/>
    <p:restoredTop sz="87755" autoAdjust="0"/>
  </p:normalViewPr>
  <p:slideViewPr>
    <p:cSldViewPr>
      <p:cViewPr varScale="1">
        <p:scale>
          <a:sx n="107" d="100"/>
          <a:sy n="107" d="100"/>
        </p:scale>
        <p:origin x="2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7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werkblad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-werkblad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-werkblad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361312713411599E-2"/>
          <c:y val="0.16781130402254599"/>
          <c:w val="0.87963214565561698"/>
          <c:h val="0.64635284597685905"/>
        </c:manualLayout>
      </c:layout>
      <c:areaChart>
        <c:grouping val="standard"/>
        <c:varyColors val="0"/>
        <c:ser>
          <c:idx val="3"/>
          <c:order val="3"/>
          <c:tx>
            <c:strRef>
              <c:f>Analysis!$A$23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cat>
            <c:strRef>
              <c:f>Analysis!$B$19:$H$19</c:f>
              <c:strCache>
                <c:ptCount val="7"/>
                <c:pt idx="0">
                  <c:v>Control</c:v>
                </c:pt>
                <c:pt idx="1">
                  <c:v>Governance</c:v>
                </c:pt>
                <c:pt idx="2">
                  <c:v>Benefits</c:v>
                </c:pt>
                <c:pt idx="3">
                  <c:v>Stakeholder</c:v>
                </c:pt>
                <c:pt idx="4">
                  <c:v>Risk</c:v>
                </c:pt>
                <c:pt idx="5">
                  <c:v>Financial</c:v>
                </c:pt>
                <c:pt idx="6">
                  <c:v>Resource</c:v>
                </c:pt>
              </c:strCache>
            </c:strRef>
          </c:cat>
          <c:val>
            <c:numRef>
              <c:f>Analysis!$B$23:$H$23</c:f>
              <c:numCache>
                <c:formatCode>0.0</c:formatCode>
                <c:ptCount val="7"/>
                <c:pt idx="0">
                  <c:v>3.333333333333333</c:v>
                </c:pt>
                <c:pt idx="1">
                  <c:v>3.333333333333333</c:v>
                </c:pt>
                <c:pt idx="2">
                  <c:v>2.6666666666666661</c:v>
                </c:pt>
                <c:pt idx="3">
                  <c:v>3</c:v>
                </c:pt>
                <c:pt idx="4">
                  <c:v>3</c:v>
                </c:pt>
                <c:pt idx="5">
                  <c:v>3.6666666666666661</c:v>
                </c:pt>
                <c:pt idx="6">
                  <c:v>2.6666666666666661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C-254B-93EC-DC88079ED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462312"/>
        <c:axId val="2129465560"/>
      </c:areaChart>
      <c:lineChart>
        <c:grouping val="standard"/>
        <c:varyColors val="0"/>
        <c:ser>
          <c:idx val="0"/>
          <c:order val="0"/>
          <c:tx>
            <c:strRef>
              <c:f>Analysis!$A$20</c:f>
              <c:strCache>
                <c:ptCount val="1"/>
                <c:pt idx="0">
                  <c:v> Project mgt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elete val="1"/>
          </c:dLbls>
          <c:cat>
            <c:strRef>
              <c:f>Analysis!$B$19:$H$19</c:f>
              <c:strCache>
                <c:ptCount val="7"/>
                <c:pt idx="0">
                  <c:v>Control</c:v>
                </c:pt>
                <c:pt idx="1">
                  <c:v>Governance</c:v>
                </c:pt>
                <c:pt idx="2">
                  <c:v>Benefits</c:v>
                </c:pt>
                <c:pt idx="3">
                  <c:v>Stakeholder</c:v>
                </c:pt>
                <c:pt idx="4">
                  <c:v>Risk</c:v>
                </c:pt>
                <c:pt idx="5">
                  <c:v>Financial</c:v>
                </c:pt>
                <c:pt idx="6">
                  <c:v>Resource</c:v>
                </c:pt>
              </c:strCache>
            </c:strRef>
          </c:cat>
          <c:val>
            <c:numRef>
              <c:f>Analysis!$B$20:$H$20</c:f>
              <c:numCache>
                <c:formatCode>0.0</c:formatCode>
                <c:ptCount val="7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2C-254B-93EC-DC88079EDA53}"/>
            </c:ext>
          </c:extLst>
        </c:ser>
        <c:ser>
          <c:idx val="1"/>
          <c:order val="1"/>
          <c:tx>
            <c:strRef>
              <c:f>Analysis!$A$21</c:f>
              <c:strCache>
                <c:ptCount val="1"/>
                <c:pt idx="0">
                  <c:v> Program mgt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Analysis!$B$19:$H$19</c:f>
              <c:strCache>
                <c:ptCount val="7"/>
                <c:pt idx="0">
                  <c:v>Control</c:v>
                </c:pt>
                <c:pt idx="1">
                  <c:v>Governance</c:v>
                </c:pt>
                <c:pt idx="2">
                  <c:v>Benefits</c:v>
                </c:pt>
                <c:pt idx="3">
                  <c:v>Stakeholder</c:v>
                </c:pt>
                <c:pt idx="4">
                  <c:v>Risk</c:v>
                </c:pt>
                <c:pt idx="5">
                  <c:v>Financial</c:v>
                </c:pt>
                <c:pt idx="6">
                  <c:v>Resource</c:v>
                </c:pt>
              </c:strCache>
            </c:strRef>
          </c:cat>
          <c:val>
            <c:numRef>
              <c:f>Analysis!$B$21:$H$21</c:f>
              <c:numCache>
                <c:formatCode>0.0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2C-254B-93EC-DC88079EDA53}"/>
            </c:ext>
          </c:extLst>
        </c:ser>
        <c:ser>
          <c:idx val="2"/>
          <c:order val="2"/>
          <c:tx>
            <c:strRef>
              <c:f>Analysis!$A$22</c:f>
              <c:strCache>
                <c:ptCount val="1"/>
                <c:pt idx="0">
                  <c:v> Portfolio mgt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Analysis!$B$19:$H$19</c:f>
              <c:strCache>
                <c:ptCount val="7"/>
                <c:pt idx="0">
                  <c:v>Control</c:v>
                </c:pt>
                <c:pt idx="1">
                  <c:v>Governance</c:v>
                </c:pt>
                <c:pt idx="2">
                  <c:v>Benefits</c:v>
                </c:pt>
                <c:pt idx="3">
                  <c:v>Stakeholder</c:v>
                </c:pt>
                <c:pt idx="4">
                  <c:v>Risk</c:v>
                </c:pt>
                <c:pt idx="5">
                  <c:v>Financial</c:v>
                </c:pt>
                <c:pt idx="6">
                  <c:v>Resource</c:v>
                </c:pt>
              </c:strCache>
            </c:strRef>
          </c:cat>
          <c:val>
            <c:numRef>
              <c:f>Analysis!$B$22:$H$22</c:f>
              <c:numCache>
                <c:formatCode>0.0</c:formatCode>
                <c:ptCount val="7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2C-254B-93EC-DC88079EDA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29462312"/>
        <c:axId val="2129465560"/>
      </c:lineChart>
      <c:catAx>
        <c:axId val="2129462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9465560"/>
        <c:crosses val="autoZero"/>
        <c:auto val="1"/>
        <c:lblAlgn val="ctr"/>
        <c:lblOffset val="100"/>
        <c:noMultiLvlLbl val="0"/>
      </c:catAx>
      <c:valAx>
        <c:axId val="2129465560"/>
        <c:scaling>
          <c:orientation val="minMax"/>
          <c:max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P3M3 Maturity</a:t>
                </a:r>
                <a:r>
                  <a:rPr lang="en-US" baseline="0"/>
                  <a:t> Level</a:t>
                </a:r>
                <a:endParaRPr lang="en-US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crossAx val="2129462312"/>
        <c:crosses val="autoZero"/>
        <c:crossBetween val="between"/>
        <c:majorUnit val="1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361312713411599E-2"/>
          <c:y val="0.16781130402254599"/>
          <c:w val="0.87963214565561698"/>
          <c:h val="0.64635284597685905"/>
        </c:manualLayout>
      </c:layout>
      <c:areaChart>
        <c:grouping val="standard"/>
        <c:varyColors val="0"/>
        <c:ser>
          <c:idx val="3"/>
          <c:order val="3"/>
          <c:tx>
            <c:strRef>
              <c:f>Analysis!$A$23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cat>
            <c:strRef>
              <c:f>Analysis!$B$19:$H$19</c:f>
              <c:strCache>
                <c:ptCount val="7"/>
                <c:pt idx="0">
                  <c:v>Control</c:v>
                </c:pt>
                <c:pt idx="1">
                  <c:v>Governance</c:v>
                </c:pt>
                <c:pt idx="2">
                  <c:v>Benefits</c:v>
                </c:pt>
                <c:pt idx="3">
                  <c:v>Stakeholder</c:v>
                </c:pt>
                <c:pt idx="4">
                  <c:v>Risk</c:v>
                </c:pt>
                <c:pt idx="5">
                  <c:v>Financial</c:v>
                </c:pt>
                <c:pt idx="6">
                  <c:v>Resource</c:v>
                </c:pt>
              </c:strCache>
            </c:strRef>
          </c:cat>
          <c:val>
            <c:numRef>
              <c:f>Analysis!$B$23:$H$23</c:f>
              <c:numCache>
                <c:formatCode>0.0</c:formatCode>
                <c:ptCount val="7"/>
                <c:pt idx="0">
                  <c:v>2.481481481481481</c:v>
                </c:pt>
                <c:pt idx="1">
                  <c:v>2.6111111111111112</c:v>
                </c:pt>
                <c:pt idx="2">
                  <c:v>2.074074074074074</c:v>
                </c:pt>
                <c:pt idx="3">
                  <c:v>2.333333333333333</c:v>
                </c:pt>
                <c:pt idx="4">
                  <c:v>2.5185185185185199</c:v>
                </c:pt>
                <c:pt idx="5">
                  <c:v>2.592592592592593</c:v>
                </c:pt>
                <c:pt idx="6">
                  <c:v>2.1851851851851851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DA-F144-AB60-7C8ABBA74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4430728"/>
        <c:axId val="2114399096"/>
      </c:areaChart>
      <c:lineChart>
        <c:grouping val="standard"/>
        <c:varyColors val="0"/>
        <c:ser>
          <c:idx val="0"/>
          <c:order val="0"/>
          <c:tx>
            <c:strRef>
              <c:f>Analysis!$A$20</c:f>
              <c:strCache>
                <c:ptCount val="1"/>
                <c:pt idx="0">
                  <c:v> Project mgt</c:v>
                </c:pt>
              </c:strCache>
            </c:strRef>
          </c:tx>
          <c:spPr>
            <a:ln w="41275"/>
          </c:spPr>
          <c:marker>
            <c:symbol val="none"/>
          </c:marker>
          <c:dLbls>
            <c:delete val="1"/>
          </c:dLbls>
          <c:cat>
            <c:strRef>
              <c:f>Analysis!$B$19:$H$19</c:f>
              <c:strCache>
                <c:ptCount val="7"/>
                <c:pt idx="0">
                  <c:v>Control</c:v>
                </c:pt>
                <c:pt idx="1">
                  <c:v>Governance</c:v>
                </c:pt>
                <c:pt idx="2">
                  <c:v>Benefits</c:v>
                </c:pt>
                <c:pt idx="3">
                  <c:v>Stakeholder</c:v>
                </c:pt>
                <c:pt idx="4">
                  <c:v>Risk</c:v>
                </c:pt>
                <c:pt idx="5">
                  <c:v>Financial</c:v>
                </c:pt>
                <c:pt idx="6">
                  <c:v>Resource</c:v>
                </c:pt>
              </c:strCache>
            </c:strRef>
          </c:cat>
          <c:val>
            <c:numRef>
              <c:f>Analysis!$B$20:$H$20</c:f>
              <c:numCache>
                <c:formatCode>0.0</c:formatCode>
                <c:ptCount val="7"/>
                <c:pt idx="0">
                  <c:v>2.6111111111111112</c:v>
                </c:pt>
                <c:pt idx="1">
                  <c:v>2.5555555555555549</c:v>
                </c:pt>
                <c:pt idx="2">
                  <c:v>2.0555555555555549</c:v>
                </c:pt>
                <c:pt idx="3">
                  <c:v>2.2777777777777781</c:v>
                </c:pt>
                <c:pt idx="4">
                  <c:v>2.4444444444444442</c:v>
                </c:pt>
                <c:pt idx="5">
                  <c:v>2.5</c:v>
                </c:pt>
                <c:pt idx="6">
                  <c:v>2.1666666666666661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DA-F144-AB60-7C8ABBA7455C}"/>
            </c:ext>
          </c:extLst>
        </c:ser>
        <c:ser>
          <c:idx val="1"/>
          <c:order val="1"/>
          <c:tx>
            <c:strRef>
              <c:f>Analysis!$A$21</c:f>
              <c:strCache>
                <c:ptCount val="1"/>
                <c:pt idx="0">
                  <c:v> Program mgt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Analysis!$B$19:$H$19</c:f>
              <c:strCache>
                <c:ptCount val="7"/>
                <c:pt idx="0">
                  <c:v>Control</c:v>
                </c:pt>
                <c:pt idx="1">
                  <c:v>Governance</c:v>
                </c:pt>
                <c:pt idx="2">
                  <c:v>Benefits</c:v>
                </c:pt>
                <c:pt idx="3">
                  <c:v>Stakeholder</c:v>
                </c:pt>
                <c:pt idx="4">
                  <c:v>Risk</c:v>
                </c:pt>
                <c:pt idx="5">
                  <c:v>Financial</c:v>
                </c:pt>
                <c:pt idx="6">
                  <c:v>Resource</c:v>
                </c:pt>
              </c:strCache>
            </c:strRef>
          </c:cat>
          <c:val>
            <c:numRef>
              <c:f>Analysis!$B$21:$H$21</c:f>
              <c:numCache>
                <c:formatCode>0.0</c:formatCode>
                <c:ptCount val="7"/>
                <c:pt idx="0">
                  <c:v>2.1666666666666661</c:v>
                </c:pt>
                <c:pt idx="1">
                  <c:v>2.4444444444444442</c:v>
                </c:pt>
                <c:pt idx="2">
                  <c:v>2.0555555555555549</c:v>
                </c:pt>
                <c:pt idx="3">
                  <c:v>2.2222222222222232</c:v>
                </c:pt>
                <c:pt idx="4">
                  <c:v>2.5</c:v>
                </c:pt>
                <c:pt idx="5">
                  <c:v>2.3888888888888871</c:v>
                </c:pt>
                <c:pt idx="6">
                  <c:v>2.2222222222222232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DA-F144-AB60-7C8ABBA7455C}"/>
            </c:ext>
          </c:extLst>
        </c:ser>
        <c:ser>
          <c:idx val="2"/>
          <c:order val="2"/>
          <c:tx>
            <c:strRef>
              <c:f>Analysis!$A$22</c:f>
              <c:strCache>
                <c:ptCount val="1"/>
                <c:pt idx="0">
                  <c:v> Portfolio mgt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Analysis!$B$19:$H$19</c:f>
              <c:strCache>
                <c:ptCount val="7"/>
                <c:pt idx="0">
                  <c:v>Control</c:v>
                </c:pt>
                <c:pt idx="1">
                  <c:v>Governance</c:v>
                </c:pt>
                <c:pt idx="2">
                  <c:v>Benefits</c:v>
                </c:pt>
                <c:pt idx="3">
                  <c:v>Stakeholder</c:v>
                </c:pt>
                <c:pt idx="4">
                  <c:v>Risk</c:v>
                </c:pt>
                <c:pt idx="5">
                  <c:v>Financial</c:v>
                </c:pt>
                <c:pt idx="6">
                  <c:v>Resource</c:v>
                </c:pt>
              </c:strCache>
            </c:strRef>
          </c:cat>
          <c:val>
            <c:numRef>
              <c:f>Analysis!$B$22:$H$22</c:f>
              <c:numCache>
                <c:formatCode>0.0</c:formatCode>
                <c:ptCount val="7"/>
                <c:pt idx="0">
                  <c:v>2.6666666666666661</c:v>
                </c:pt>
                <c:pt idx="1">
                  <c:v>2.833333333333333</c:v>
                </c:pt>
                <c:pt idx="2">
                  <c:v>2.1111111111111112</c:v>
                </c:pt>
                <c:pt idx="3">
                  <c:v>2.5</c:v>
                </c:pt>
                <c:pt idx="4">
                  <c:v>2.6111111111111112</c:v>
                </c:pt>
                <c:pt idx="5">
                  <c:v>2.8888888888888871</c:v>
                </c:pt>
                <c:pt idx="6">
                  <c:v>2.1666666666666661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DA-F144-AB60-7C8ABBA745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4430728"/>
        <c:axId val="2114399096"/>
      </c:lineChart>
      <c:catAx>
        <c:axId val="2114430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4399096"/>
        <c:crosses val="autoZero"/>
        <c:auto val="1"/>
        <c:lblAlgn val="ctr"/>
        <c:lblOffset val="100"/>
        <c:noMultiLvlLbl val="0"/>
      </c:catAx>
      <c:valAx>
        <c:axId val="2114399096"/>
        <c:scaling>
          <c:orientation val="minMax"/>
          <c:max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P3M3 Maturity</a:t>
                </a:r>
                <a:r>
                  <a:rPr lang="en-US" baseline="0"/>
                  <a:t> Level</a:t>
                </a:r>
                <a:endParaRPr lang="en-US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crossAx val="2114430728"/>
        <c:crosses val="autoZero"/>
        <c:crossBetween val="between"/>
        <c:majorUnit val="1"/>
      </c:valAx>
    </c:plotArea>
    <c:legend>
      <c:legendPos val="b"/>
      <c:overlay val="0"/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361312713411599E-2"/>
          <c:y val="0.16781130402254599"/>
          <c:w val="0.87963214565561698"/>
          <c:h val="0.64635284597685905"/>
        </c:manualLayout>
      </c:layout>
      <c:lineChart>
        <c:grouping val="standard"/>
        <c:varyColors val="0"/>
        <c:ser>
          <c:idx val="1"/>
          <c:order val="0"/>
          <c:tx>
            <c:strRef>
              <c:f>Analysis!$A$21</c:f>
              <c:strCache>
                <c:ptCount val="1"/>
                <c:pt idx="0">
                  <c:v> Program mgt</c:v>
                </c:pt>
              </c:strCache>
            </c:strRef>
          </c:tx>
          <c:spPr>
            <a:ln w="47625">
              <a:solidFill>
                <a:srgbClr val="ED7D31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Analysis!$B$19:$H$19</c:f>
              <c:strCache>
                <c:ptCount val="7"/>
                <c:pt idx="0">
                  <c:v>Control</c:v>
                </c:pt>
                <c:pt idx="1">
                  <c:v>Governance</c:v>
                </c:pt>
                <c:pt idx="2">
                  <c:v>Benefits</c:v>
                </c:pt>
                <c:pt idx="3">
                  <c:v>Stakeholder</c:v>
                </c:pt>
                <c:pt idx="4">
                  <c:v>Risk</c:v>
                </c:pt>
                <c:pt idx="5">
                  <c:v>Financial</c:v>
                </c:pt>
                <c:pt idx="6">
                  <c:v>Resource</c:v>
                </c:pt>
              </c:strCache>
            </c:strRef>
          </c:cat>
          <c:val>
            <c:numRef>
              <c:f>Analysis!$B$21:$H$21</c:f>
              <c:numCache>
                <c:formatCode>0.0</c:formatCode>
                <c:ptCount val="7"/>
                <c:pt idx="0">
                  <c:v>2.028571428571428</c:v>
                </c:pt>
                <c:pt idx="1">
                  <c:v>2.4571428571428569</c:v>
                </c:pt>
                <c:pt idx="2">
                  <c:v>1.971428571428572</c:v>
                </c:pt>
                <c:pt idx="3">
                  <c:v>2.2285714285714282</c:v>
                </c:pt>
                <c:pt idx="4">
                  <c:v>2.4571428571428569</c:v>
                </c:pt>
                <c:pt idx="5">
                  <c:v>2.4571428571428569</c:v>
                </c:pt>
                <c:pt idx="6">
                  <c:v>2.285714285714286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F-E942-9C91-E4E1E307B0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29425592"/>
        <c:axId val="2129380952"/>
      </c:lineChart>
      <c:catAx>
        <c:axId val="2129425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9380952"/>
        <c:crosses val="autoZero"/>
        <c:auto val="1"/>
        <c:lblAlgn val="ctr"/>
        <c:lblOffset val="100"/>
        <c:noMultiLvlLbl val="0"/>
      </c:catAx>
      <c:valAx>
        <c:axId val="2129380952"/>
        <c:scaling>
          <c:orientation val="minMax"/>
          <c:max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P3M3 Maturity</a:t>
                </a:r>
                <a:r>
                  <a:rPr lang="en-US" baseline="0"/>
                  <a:t> Level</a:t>
                </a:r>
                <a:endParaRPr lang="en-US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crossAx val="2129425592"/>
        <c:crosses val="autoZero"/>
        <c:crossBetween val="between"/>
        <c:majorUnit val="1"/>
      </c:valAx>
    </c:plotArea>
    <c:legend>
      <c:legendPos val="b"/>
      <c:overlay val="0"/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61312713411599E-2"/>
          <c:y val="0.16781130402254599"/>
          <c:w val="0.87963214565561698"/>
          <c:h val="0.64635284597685905"/>
        </c:manualLayout>
      </c:layout>
      <c:lineChart>
        <c:grouping val="standard"/>
        <c:varyColors val="0"/>
        <c:ser>
          <c:idx val="0"/>
          <c:order val="0"/>
          <c:spPr>
            <a:ln w="41275"/>
          </c:spPr>
          <c:marker>
            <c:symbol val="none"/>
          </c:marker>
          <c:dLbls>
            <c:delete val="1"/>
          </c:dLbls>
          <c:val>
            <c:numRef>
              <c:f>'[Chart in Microsoft Office PowerPoint]Analysis'!$B$15:$H$15</c:f>
              <c:numCache>
                <c:formatCode>0.0</c:formatCode>
                <c:ptCount val="7"/>
                <c:pt idx="0">
                  <c:v>1.666666666666667</c:v>
                </c:pt>
                <c:pt idx="1">
                  <c:v>2.0277777777777799</c:v>
                </c:pt>
                <c:pt idx="2">
                  <c:v>1.6388888888888899</c:v>
                </c:pt>
                <c:pt idx="3">
                  <c:v>1.9722222222222221</c:v>
                </c:pt>
                <c:pt idx="4">
                  <c:v>2.1111111111111112</c:v>
                </c:pt>
                <c:pt idx="5">
                  <c:v>2.1111111111111112</c:v>
                </c:pt>
                <c:pt idx="6">
                  <c:v>1.805555555555556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92-4A49-A88B-0903655694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14449928"/>
        <c:axId val="2092034408"/>
      </c:lineChart>
      <c:catAx>
        <c:axId val="2114449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92034408"/>
        <c:crosses val="autoZero"/>
        <c:auto val="1"/>
        <c:lblAlgn val="ctr"/>
        <c:lblOffset val="100"/>
        <c:noMultiLvlLbl val="0"/>
      </c:catAx>
      <c:valAx>
        <c:axId val="2092034408"/>
        <c:scaling>
          <c:orientation val="minMax"/>
          <c:max val="5"/>
        </c:scaling>
        <c:delete val="1"/>
        <c:axPos val="l"/>
        <c:numFmt formatCode="0" sourceLinked="0"/>
        <c:majorTickMark val="none"/>
        <c:minorTickMark val="none"/>
        <c:tickLblPos val="nextTo"/>
        <c:crossAx val="211444992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A176A-D208-634C-AC89-906A3BD69D46}" type="doc">
      <dgm:prSet loTypeId="urn:microsoft.com/office/officeart/2005/8/layout/matrix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1A5800-F680-194E-88BE-B747D89D023F}">
      <dgm:prSet phldrT="[Text]"/>
      <dgm:spPr/>
      <dgm:t>
        <a:bodyPr/>
        <a:lstStyle/>
        <a:p>
          <a:r>
            <a:rPr lang="en-US" dirty="0"/>
            <a:t>Scale up of project management</a:t>
          </a:r>
        </a:p>
        <a:p>
          <a:r>
            <a:rPr lang="en-US" dirty="0"/>
            <a:t>(7)</a:t>
          </a:r>
        </a:p>
      </dgm:t>
    </dgm:pt>
    <dgm:pt modelId="{8325A5BA-BDD4-404B-B592-B713C803781D}" type="parTrans" cxnId="{6E089E0F-0156-E647-913C-C6DE0771B7C1}">
      <dgm:prSet/>
      <dgm:spPr/>
      <dgm:t>
        <a:bodyPr/>
        <a:lstStyle/>
        <a:p>
          <a:endParaRPr lang="en-US"/>
        </a:p>
      </dgm:t>
    </dgm:pt>
    <dgm:pt modelId="{234815BB-4EC8-7D41-A494-8D17A3BFBD13}" type="sibTrans" cxnId="{6E089E0F-0156-E647-913C-C6DE0771B7C1}">
      <dgm:prSet/>
      <dgm:spPr/>
      <dgm:t>
        <a:bodyPr/>
        <a:lstStyle/>
        <a:p>
          <a:endParaRPr lang="en-US"/>
        </a:p>
      </dgm:t>
    </dgm:pt>
    <dgm:pt modelId="{F47A76E9-5833-DE46-856E-90E1425016D7}">
      <dgm:prSet phldrT="[Text]" phldr="1"/>
      <dgm:spPr/>
      <dgm:t>
        <a:bodyPr/>
        <a:lstStyle/>
        <a:p>
          <a:endParaRPr lang="en-US" dirty="0"/>
        </a:p>
      </dgm:t>
    </dgm:pt>
    <dgm:pt modelId="{4B82216D-D387-0947-9E4B-5919BFC5914F}" type="parTrans" cxnId="{E9532A80-0AEF-E34E-BF12-EDB77EB4321A}">
      <dgm:prSet/>
      <dgm:spPr/>
      <dgm:t>
        <a:bodyPr/>
        <a:lstStyle/>
        <a:p>
          <a:endParaRPr lang="en-US"/>
        </a:p>
      </dgm:t>
    </dgm:pt>
    <dgm:pt modelId="{752634D8-75FA-484D-837D-322718589069}" type="sibTrans" cxnId="{E9532A80-0AEF-E34E-BF12-EDB77EB4321A}">
      <dgm:prSet/>
      <dgm:spPr/>
      <dgm:t>
        <a:bodyPr/>
        <a:lstStyle/>
        <a:p>
          <a:endParaRPr lang="en-US"/>
        </a:p>
      </dgm:t>
    </dgm:pt>
    <dgm:pt modelId="{91894558-B479-9444-B090-2EE077BCE065}">
      <dgm:prSet/>
      <dgm:spPr/>
      <dgm:t>
        <a:bodyPr/>
        <a:lstStyle/>
        <a:p>
          <a:r>
            <a:rPr lang="en-US" dirty="0"/>
            <a:t>A management framework for initiatives</a:t>
          </a:r>
        </a:p>
        <a:p>
          <a:r>
            <a:rPr lang="en-US" dirty="0"/>
            <a:t>(14)</a:t>
          </a:r>
        </a:p>
      </dgm:t>
    </dgm:pt>
    <dgm:pt modelId="{3BFEB0E9-0765-274F-A228-FBB3111ADD54}" type="parTrans" cxnId="{28CE1252-68D2-3F4F-8AEA-E802B82745F2}">
      <dgm:prSet/>
      <dgm:spPr/>
      <dgm:t>
        <a:bodyPr/>
        <a:lstStyle/>
        <a:p>
          <a:endParaRPr lang="en-US"/>
        </a:p>
      </dgm:t>
    </dgm:pt>
    <dgm:pt modelId="{68F5FCD5-0411-3B49-9D73-2D750858F9C8}" type="sibTrans" cxnId="{28CE1252-68D2-3F4F-8AEA-E802B82745F2}">
      <dgm:prSet/>
      <dgm:spPr/>
      <dgm:t>
        <a:bodyPr/>
        <a:lstStyle/>
        <a:p>
          <a:endParaRPr lang="en-US"/>
        </a:p>
      </dgm:t>
    </dgm:pt>
    <dgm:pt modelId="{25F21FB2-9AF5-DD45-B830-EDE327E86DD2}">
      <dgm:prSet/>
      <dgm:spPr/>
      <dgm:t>
        <a:bodyPr/>
        <a:lstStyle/>
        <a:p>
          <a:r>
            <a:rPr lang="en-AU" dirty="0"/>
            <a:t>Approach to implement organisational change</a:t>
          </a:r>
        </a:p>
        <a:p>
          <a:r>
            <a:rPr lang="en-AU" dirty="0"/>
            <a:t>(22)</a:t>
          </a:r>
        </a:p>
      </dgm:t>
    </dgm:pt>
    <dgm:pt modelId="{F83AFCB6-4866-9847-86C3-7D1CF182F218}" type="parTrans" cxnId="{7F866A97-2E59-BD4B-9502-9FA1AFA7D8B0}">
      <dgm:prSet/>
      <dgm:spPr/>
      <dgm:t>
        <a:bodyPr/>
        <a:lstStyle/>
        <a:p>
          <a:endParaRPr lang="en-US"/>
        </a:p>
      </dgm:t>
    </dgm:pt>
    <dgm:pt modelId="{80E86E72-F3E0-2148-BED4-EA9C0C30711D}" type="sibTrans" cxnId="{7F866A97-2E59-BD4B-9502-9FA1AFA7D8B0}">
      <dgm:prSet/>
      <dgm:spPr/>
      <dgm:t>
        <a:bodyPr/>
        <a:lstStyle/>
        <a:p>
          <a:endParaRPr lang="en-US"/>
        </a:p>
      </dgm:t>
    </dgm:pt>
    <dgm:pt modelId="{C9A26DE7-C0A9-584D-BB3B-A299EDD48A45}">
      <dgm:prSet/>
      <dgm:spPr/>
      <dgm:t>
        <a:bodyPr/>
        <a:lstStyle/>
        <a:p>
          <a:r>
            <a:rPr lang="en-AU" dirty="0"/>
            <a:t>Approach to implement strategic objectives / benefits</a:t>
          </a:r>
        </a:p>
        <a:p>
          <a:r>
            <a:rPr lang="en-AU" dirty="0"/>
            <a:t>(22)</a:t>
          </a:r>
          <a:endParaRPr lang="en-US" dirty="0"/>
        </a:p>
      </dgm:t>
    </dgm:pt>
    <dgm:pt modelId="{D38F9B67-8AD5-2241-A2BC-CD186C5D5601}" type="parTrans" cxnId="{BC7E4CB9-307F-CD44-B4AF-051596B9CBF7}">
      <dgm:prSet/>
      <dgm:spPr/>
      <dgm:t>
        <a:bodyPr/>
        <a:lstStyle/>
        <a:p>
          <a:endParaRPr lang="en-US"/>
        </a:p>
      </dgm:t>
    </dgm:pt>
    <dgm:pt modelId="{99B8A70F-1759-F14B-87E3-751705E8332E}" type="sibTrans" cxnId="{BC7E4CB9-307F-CD44-B4AF-051596B9CBF7}">
      <dgm:prSet/>
      <dgm:spPr/>
      <dgm:t>
        <a:bodyPr/>
        <a:lstStyle/>
        <a:p>
          <a:endParaRPr lang="en-US"/>
        </a:p>
      </dgm:t>
    </dgm:pt>
    <dgm:pt modelId="{A087F86D-8081-B74E-8838-ACF11067BE65}">
      <dgm:prSet phldrT="[Text]"/>
      <dgm:spPr/>
      <dgm:t>
        <a:bodyPr/>
        <a:lstStyle/>
        <a:p>
          <a:r>
            <a:rPr lang="en-US" dirty="0"/>
            <a:t>What is</a:t>
          </a:r>
          <a:r>
            <a:rPr lang="en-US" baseline="0" dirty="0"/>
            <a:t> program management?</a:t>
          </a:r>
          <a:endParaRPr lang="en-US" dirty="0"/>
        </a:p>
      </dgm:t>
    </dgm:pt>
    <dgm:pt modelId="{499705FB-5137-9C41-8DE8-7DF9BA07C25A}" type="sibTrans" cxnId="{A2A08995-CAAB-6642-8D29-0C8BE69BED95}">
      <dgm:prSet/>
      <dgm:spPr/>
      <dgm:t>
        <a:bodyPr/>
        <a:lstStyle/>
        <a:p>
          <a:endParaRPr lang="en-US"/>
        </a:p>
      </dgm:t>
    </dgm:pt>
    <dgm:pt modelId="{446295B4-9359-2746-9A87-0990FE7FA158}" type="parTrans" cxnId="{A2A08995-CAAB-6642-8D29-0C8BE69BED95}">
      <dgm:prSet/>
      <dgm:spPr/>
      <dgm:t>
        <a:bodyPr/>
        <a:lstStyle/>
        <a:p>
          <a:endParaRPr lang="en-US"/>
        </a:p>
      </dgm:t>
    </dgm:pt>
    <dgm:pt modelId="{E67778A7-C745-DF4B-B857-72E0ECB1B9CF}" type="pres">
      <dgm:prSet presAssocID="{29FA176A-D208-634C-AC89-906A3BD69D4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DB0F3B-DD53-1942-8F30-0D8B0DC828D8}" type="pres">
      <dgm:prSet presAssocID="{29FA176A-D208-634C-AC89-906A3BD69D46}" presName="matrix" presStyleCnt="0"/>
      <dgm:spPr/>
    </dgm:pt>
    <dgm:pt modelId="{C24F805E-06DF-C94D-883A-636CAA3E0EDD}" type="pres">
      <dgm:prSet presAssocID="{29FA176A-D208-634C-AC89-906A3BD69D46}" presName="tile1" presStyleLbl="node1" presStyleIdx="0" presStyleCnt="4"/>
      <dgm:spPr/>
    </dgm:pt>
    <dgm:pt modelId="{4561925C-DEB2-6E4E-9684-415012C3434E}" type="pres">
      <dgm:prSet presAssocID="{29FA176A-D208-634C-AC89-906A3BD69D4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DA39CD-862C-6C40-8914-4A0699AAF15A}" type="pres">
      <dgm:prSet presAssocID="{29FA176A-D208-634C-AC89-906A3BD69D46}" presName="tile2" presStyleLbl="node1" presStyleIdx="1" presStyleCnt="4"/>
      <dgm:spPr/>
    </dgm:pt>
    <dgm:pt modelId="{826CAC62-0AA1-0143-8FB9-701F22172C04}" type="pres">
      <dgm:prSet presAssocID="{29FA176A-D208-634C-AC89-906A3BD69D4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BAF6B4B-ABC6-5648-BAAD-EFF82979B805}" type="pres">
      <dgm:prSet presAssocID="{29FA176A-D208-634C-AC89-906A3BD69D46}" presName="tile3" presStyleLbl="node1" presStyleIdx="2" presStyleCnt="4"/>
      <dgm:spPr/>
    </dgm:pt>
    <dgm:pt modelId="{C34F4002-0709-464F-BD21-59AE9DA8587E}" type="pres">
      <dgm:prSet presAssocID="{29FA176A-D208-634C-AC89-906A3BD69D4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3E4EDAB-3B40-444A-953C-73ABB2D81B7E}" type="pres">
      <dgm:prSet presAssocID="{29FA176A-D208-634C-AC89-906A3BD69D46}" presName="tile4" presStyleLbl="node1" presStyleIdx="3" presStyleCnt="4"/>
      <dgm:spPr/>
    </dgm:pt>
    <dgm:pt modelId="{003C8B51-440D-0343-B540-7DD5BEEDD166}" type="pres">
      <dgm:prSet presAssocID="{29FA176A-D208-634C-AC89-906A3BD69D4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97D7DCC-FDD3-6D47-87E3-B6FA7CA1A35C}" type="pres">
      <dgm:prSet presAssocID="{29FA176A-D208-634C-AC89-906A3BD69D46}" presName="centerTile" presStyleLbl="fgShp" presStyleIdx="0" presStyleCnt="1" custScaleX="113859" custScaleY="120498">
        <dgm:presLayoutVars>
          <dgm:chMax val="0"/>
          <dgm:chPref val="0"/>
        </dgm:presLayoutVars>
      </dgm:prSet>
      <dgm:spPr/>
    </dgm:pt>
  </dgm:ptLst>
  <dgm:cxnLst>
    <dgm:cxn modelId="{5FE89A0D-24AA-FF44-86A3-7F882B752D7F}" type="presOf" srcId="{C9A26DE7-C0A9-584D-BB3B-A299EDD48A45}" destId="{F3E4EDAB-3B40-444A-953C-73ABB2D81B7E}" srcOrd="0" destOrd="0" presId="urn:microsoft.com/office/officeart/2005/8/layout/matrix1"/>
    <dgm:cxn modelId="{6E089E0F-0156-E647-913C-C6DE0771B7C1}" srcId="{A087F86D-8081-B74E-8838-ACF11067BE65}" destId="{461A5800-F680-194E-88BE-B747D89D023F}" srcOrd="0" destOrd="0" parTransId="{8325A5BA-BDD4-404B-B592-B713C803781D}" sibTransId="{234815BB-4EC8-7D41-A494-8D17A3BFBD13}"/>
    <dgm:cxn modelId="{C4586E1A-01C4-8949-98B9-30E8B3AABE96}" type="presOf" srcId="{25F21FB2-9AF5-DD45-B830-EDE327E86DD2}" destId="{9BAF6B4B-ABC6-5648-BAAD-EFF82979B805}" srcOrd="0" destOrd="0" presId="urn:microsoft.com/office/officeart/2005/8/layout/matrix1"/>
    <dgm:cxn modelId="{DB8B8B2E-A924-4A4E-81FF-CAE737EE9A36}" type="presOf" srcId="{91894558-B479-9444-B090-2EE077BCE065}" destId="{826CAC62-0AA1-0143-8FB9-701F22172C04}" srcOrd="1" destOrd="0" presId="urn:microsoft.com/office/officeart/2005/8/layout/matrix1"/>
    <dgm:cxn modelId="{35BF5438-2884-284C-9532-69C506D688B3}" type="presOf" srcId="{91894558-B479-9444-B090-2EE077BCE065}" destId="{D8DA39CD-862C-6C40-8914-4A0699AAF15A}" srcOrd="0" destOrd="0" presId="urn:microsoft.com/office/officeart/2005/8/layout/matrix1"/>
    <dgm:cxn modelId="{28CE1252-68D2-3F4F-8AEA-E802B82745F2}" srcId="{A087F86D-8081-B74E-8838-ACF11067BE65}" destId="{91894558-B479-9444-B090-2EE077BCE065}" srcOrd="1" destOrd="0" parTransId="{3BFEB0E9-0765-274F-A228-FBB3111ADD54}" sibTransId="{68F5FCD5-0411-3B49-9D73-2D750858F9C8}"/>
    <dgm:cxn modelId="{835B3676-5650-9945-836A-2D549F03D2BD}" type="presOf" srcId="{C9A26DE7-C0A9-584D-BB3B-A299EDD48A45}" destId="{003C8B51-440D-0343-B540-7DD5BEEDD166}" srcOrd="1" destOrd="0" presId="urn:microsoft.com/office/officeart/2005/8/layout/matrix1"/>
    <dgm:cxn modelId="{E9532A80-0AEF-E34E-BF12-EDB77EB4321A}" srcId="{A087F86D-8081-B74E-8838-ACF11067BE65}" destId="{F47A76E9-5833-DE46-856E-90E1425016D7}" srcOrd="4" destOrd="0" parTransId="{4B82216D-D387-0947-9E4B-5919BFC5914F}" sibTransId="{752634D8-75FA-484D-837D-322718589069}"/>
    <dgm:cxn modelId="{11D5088E-3AA0-7742-BF43-C3A5F3495CC2}" type="presOf" srcId="{461A5800-F680-194E-88BE-B747D89D023F}" destId="{4561925C-DEB2-6E4E-9684-415012C3434E}" srcOrd="1" destOrd="0" presId="urn:microsoft.com/office/officeart/2005/8/layout/matrix1"/>
    <dgm:cxn modelId="{A2A08995-CAAB-6642-8D29-0C8BE69BED95}" srcId="{29FA176A-D208-634C-AC89-906A3BD69D46}" destId="{A087F86D-8081-B74E-8838-ACF11067BE65}" srcOrd="0" destOrd="0" parTransId="{446295B4-9359-2746-9A87-0990FE7FA158}" sibTransId="{499705FB-5137-9C41-8DE8-7DF9BA07C25A}"/>
    <dgm:cxn modelId="{7F866A97-2E59-BD4B-9502-9FA1AFA7D8B0}" srcId="{A087F86D-8081-B74E-8838-ACF11067BE65}" destId="{25F21FB2-9AF5-DD45-B830-EDE327E86DD2}" srcOrd="2" destOrd="0" parTransId="{F83AFCB6-4866-9847-86C3-7D1CF182F218}" sibTransId="{80E86E72-F3E0-2148-BED4-EA9C0C30711D}"/>
    <dgm:cxn modelId="{D5367FA2-0D6E-2D4D-A998-2DBE6E82E3DA}" type="presOf" srcId="{461A5800-F680-194E-88BE-B747D89D023F}" destId="{C24F805E-06DF-C94D-883A-636CAA3E0EDD}" srcOrd="0" destOrd="0" presId="urn:microsoft.com/office/officeart/2005/8/layout/matrix1"/>
    <dgm:cxn modelId="{FD593FAD-0A10-CC4A-AD88-6142AC2E076E}" type="presOf" srcId="{A087F86D-8081-B74E-8838-ACF11067BE65}" destId="{997D7DCC-FDD3-6D47-87E3-B6FA7CA1A35C}" srcOrd="0" destOrd="0" presId="urn:microsoft.com/office/officeart/2005/8/layout/matrix1"/>
    <dgm:cxn modelId="{BC7E4CB9-307F-CD44-B4AF-051596B9CBF7}" srcId="{A087F86D-8081-B74E-8838-ACF11067BE65}" destId="{C9A26DE7-C0A9-584D-BB3B-A299EDD48A45}" srcOrd="3" destOrd="0" parTransId="{D38F9B67-8AD5-2241-A2BC-CD186C5D5601}" sibTransId="{99B8A70F-1759-F14B-87E3-751705E8332E}"/>
    <dgm:cxn modelId="{675F16C3-CE66-204C-9EF4-6A304164B2E6}" type="presOf" srcId="{25F21FB2-9AF5-DD45-B830-EDE327E86DD2}" destId="{C34F4002-0709-464F-BD21-59AE9DA8587E}" srcOrd="1" destOrd="0" presId="urn:microsoft.com/office/officeart/2005/8/layout/matrix1"/>
    <dgm:cxn modelId="{4EC71CFE-2F9E-024D-AB75-2B20118A04D7}" type="presOf" srcId="{29FA176A-D208-634C-AC89-906A3BD69D46}" destId="{E67778A7-C745-DF4B-B857-72E0ECB1B9CF}" srcOrd="0" destOrd="0" presId="urn:microsoft.com/office/officeart/2005/8/layout/matrix1"/>
    <dgm:cxn modelId="{D6302520-D055-8D41-8B42-04EAD6B3CB05}" type="presParOf" srcId="{E67778A7-C745-DF4B-B857-72E0ECB1B9CF}" destId="{CCDB0F3B-DD53-1942-8F30-0D8B0DC828D8}" srcOrd="0" destOrd="0" presId="urn:microsoft.com/office/officeart/2005/8/layout/matrix1"/>
    <dgm:cxn modelId="{75601DB1-CFFA-9A48-9DEA-CAE508373C1B}" type="presParOf" srcId="{CCDB0F3B-DD53-1942-8F30-0D8B0DC828D8}" destId="{C24F805E-06DF-C94D-883A-636CAA3E0EDD}" srcOrd="0" destOrd="0" presId="urn:microsoft.com/office/officeart/2005/8/layout/matrix1"/>
    <dgm:cxn modelId="{7D3F89CE-D08F-2B48-ACA0-82D7F78A6271}" type="presParOf" srcId="{CCDB0F3B-DD53-1942-8F30-0D8B0DC828D8}" destId="{4561925C-DEB2-6E4E-9684-415012C3434E}" srcOrd="1" destOrd="0" presId="urn:microsoft.com/office/officeart/2005/8/layout/matrix1"/>
    <dgm:cxn modelId="{45428923-3D65-0348-8457-5BCCBF038E2C}" type="presParOf" srcId="{CCDB0F3B-DD53-1942-8F30-0D8B0DC828D8}" destId="{D8DA39CD-862C-6C40-8914-4A0699AAF15A}" srcOrd="2" destOrd="0" presId="urn:microsoft.com/office/officeart/2005/8/layout/matrix1"/>
    <dgm:cxn modelId="{B7FAFE60-C0DD-664D-A2D2-5C42E2560394}" type="presParOf" srcId="{CCDB0F3B-DD53-1942-8F30-0D8B0DC828D8}" destId="{826CAC62-0AA1-0143-8FB9-701F22172C04}" srcOrd="3" destOrd="0" presId="urn:microsoft.com/office/officeart/2005/8/layout/matrix1"/>
    <dgm:cxn modelId="{9D29DFAD-AE19-5E43-AC6F-DA1AD04F9330}" type="presParOf" srcId="{CCDB0F3B-DD53-1942-8F30-0D8B0DC828D8}" destId="{9BAF6B4B-ABC6-5648-BAAD-EFF82979B805}" srcOrd="4" destOrd="0" presId="urn:microsoft.com/office/officeart/2005/8/layout/matrix1"/>
    <dgm:cxn modelId="{2B98C2EF-06E7-3943-AE0F-2426E4C48DF3}" type="presParOf" srcId="{CCDB0F3B-DD53-1942-8F30-0D8B0DC828D8}" destId="{C34F4002-0709-464F-BD21-59AE9DA8587E}" srcOrd="5" destOrd="0" presId="urn:microsoft.com/office/officeart/2005/8/layout/matrix1"/>
    <dgm:cxn modelId="{534D9030-DB27-AD4A-9A2D-1F6AEF2BE526}" type="presParOf" srcId="{CCDB0F3B-DD53-1942-8F30-0D8B0DC828D8}" destId="{F3E4EDAB-3B40-444A-953C-73ABB2D81B7E}" srcOrd="6" destOrd="0" presId="urn:microsoft.com/office/officeart/2005/8/layout/matrix1"/>
    <dgm:cxn modelId="{E0F3A6BD-1C4A-CE41-9605-81B21AE7F731}" type="presParOf" srcId="{CCDB0F3B-DD53-1942-8F30-0D8B0DC828D8}" destId="{003C8B51-440D-0343-B540-7DD5BEEDD166}" srcOrd="7" destOrd="0" presId="urn:microsoft.com/office/officeart/2005/8/layout/matrix1"/>
    <dgm:cxn modelId="{72B5E00B-B74D-184B-B317-4542BD8CC0EE}" type="presParOf" srcId="{E67778A7-C745-DF4B-B857-72E0ECB1B9CF}" destId="{997D7DCC-FDD3-6D47-87E3-B6FA7CA1A3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C9B4D-BA6D-4CB6-8082-BFDDE4611A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992BA25D-9690-4542-B53D-9A2EDAB711BC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en-AU" dirty="0">
              <a:solidFill>
                <a:schemeClr val="tx1"/>
              </a:solidFill>
            </a:rPr>
            <a:t>More productive and inclusive Australia</a:t>
          </a:r>
        </a:p>
      </dgm:t>
    </dgm:pt>
    <dgm:pt modelId="{3DC2B7DF-0F62-478E-8D5F-2BF90F4621D5}" type="parTrans" cxnId="{5E1C7CB2-0DBE-4838-9591-BAA79737D69B}">
      <dgm:prSet/>
      <dgm:spPr/>
      <dgm:t>
        <a:bodyPr/>
        <a:lstStyle/>
        <a:p>
          <a:endParaRPr lang="en-AU"/>
        </a:p>
      </dgm:t>
    </dgm:pt>
    <dgm:pt modelId="{A15F5546-E12F-478A-A79E-E7B08FAC5C65}" type="sibTrans" cxnId="{5E1C7CB2-0DBE-4838-9591-BAA79737D69B}">
      <dgm:prSet/>
      <dgm:spPr/>
      <dgm:t>
        <a:bodyPr/>
        <a:lstStyle/>
        <a:p>
          <a:endParaRPr lang="en-AU"/>
        </a:p>
      </dgm:t>
    </dgm:pt>
    <dgm:pt modelId="{0A6E0138-ACC3-4FF5-BC2E-45AD489BBFF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1000" b="1" dirty="0"/>
            <a:t>1. Best start in life</a:t>
          </a:r>
        </a:p>
        <a:p>
          <a:r>
            <a:rPr lang="en-AU" sz="800" i="1" dirty="0"/>
            <a:t>$396 m</a:t>
          </a:r>
        </a:p>
      </dgm:t>
    </dgm:pt>
    <dgm:pt modelId="{1DFDD913-6687-4C5B-B611-8A7357D27F09}" type="parTrans" cxnId="{460F7A5B-42A8-430B-9F3A-80E1B0C908B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6AB7A5EF-9D6D-4AE4-B07C-D23970E247D2}" type="sibTrans" cxnId="{460F7A5B-42A8-430B-9F3A-80E1B0C908B0}">
      <dgm:prSet/>
      <dgm:spPr/>
      <dgm:t>
        <a:bodyPr/>
        <a:lstStyle/>
        <a:p>
          <a:endParaRPr lang="en-AU"/>
        </a:p>
      </dgm:t>
    </dgm:pt>
    <dgm:pt modelId="{8C2DFDBD-1FDA-484A-B3A7-BF076DEEE3EB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AU" sz="1000" b="1" dirty="0"/>
            <a:t>3. Highly skilled, educated and productive community</a:t>
          </a:r>
        </a:p>
        <a:p>
          <a:r>
            <a:rPr lang="en-AU" sz="800" i="1" dirty="0"/>
            <a:t>$1,880 m</a:t>
          </a:r>
        </a:p>
      </dgm:t>
    </dgm:pt>
    <dgm:pt modelId="{9449B357-ACA4-4E06-9F79-9278852097A0}" type="parTrans" cxnId="{EFED3BD6-5895-4854-98DA-5822CE32AE9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E9A125CB-022E-425E-81C9-D13375618110}" type="sibTrans" cxnId="{EFED3BD6-5895-4854-98DA-5822CE32AE96}">
      <dgm:prSet/>
      <dgm:spPr/>
      <dgm:t>
        <a:bodyPr/>
        <a:lstStyle/>
        <a:p>
          <a:endParaRPr lang="en-AU"/>
        </a:p>
      </dgm:t>
    </dgm:pt>
    <dgm:pt modelId="{E12B8ABB-71B1-4FCF-B1FF-82DF7BBFE20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1100" b="1" dirty="0"/>
            <a:t>4. Participative and inclusive society</a:t>
          </a:r>
        </a:p>
        <a:p>
          <a:r>
            <a:rPr lang="en-AU" sz="900" i="1" dirty="0"/>
            <a:t>$2,952 m</a:t>
          </a:r>
        </a:p>
      </dgm:t>
    </dgm:pt>
    <dgm:pt modelId="{0E0234C1-6DAC-46DC-AB41-A31EB936D89A}" type="parTrans" cxnId="{A7157F8C-326C-4C0A-8697-1A19264FFF2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9B26EB26-0A71-473F-A426-DFD005091DF9}" type="sibTrans" cxnId="{A7157F8C-326C-4C0A-8697-1A19264FFF22}">
      <dgm:prSet/>
      <dgm:spPr/>
      <dgm:t>
        <a:bodyPr/>
        <a:lstStyle/>
        <a:p>
          <a:endParaRPr lang="en-AU"/>
        </a:p>
      </dgm:t>
    </dgm:pt>
    <dgm:pt modelId="{5C76E738-61FD-4C8C-88A1-BB8B2BD34D4B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1000" b="1" dirty="0"/>
            <a:t>2. Brighter future through education</a:t>
          </a:r>
        </a:p>
        <a:p>
          <a:r>
            <a:rPr lang="en-AU" sz="800" i="1" dirty="0"/>
            <a:t>$390 m</a:t>
          </a:r>
        </a:p>
      </dgm:t>
    </dgm:pt>
    <dgm:pt modelId="{E518001B-4F22-4D98-9B12-F249157987F5}" type="parTrans" cxnId="{7702A974-5806-4D89-B5D7-519BADF7A09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B5C91AC4-6604-425F-A375-CF53C7439790}" type="sibTrans" cxnId="{7702A974-5806-4D89-B5D7-519BADF7A096}">
      <dgm:prSet/>
      <dgm:spPr/>
      <dgm:t>
        <a:bodyPr/>
        <a:lstStyle/>
        <a:p>
          <a:endParaRPr lang="en-AU"/>
        </a:p>
      </dgm:t>
    </dgm:pt>
    <dgm:pt modelId="{4F9A2A2F-672A-4F62-AAE9-0EA0DACC972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900" b="1" dirty="0"/>
            <a:t>5. Safe, fair, successful workplace</a:t>
          </a:r>
        </a:p>
        <a:p>
          <a:r>
            <a:rPr lang="en-AU" sz="800" i="1" dirty="0"/>
            <a:t>$205 m</a:t>
          </a:r>
        </a:p>
      </dgm:t>
    </dgm:pt>
    <dgm:pt modelId="{6C272F9E-8D2C-4433-AF15-17975B0FD679}" type="parTrans" cxnId="{23878288-D87C-4F2A-BAEA-4A3D06C13A0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E1A4B6A7-197B-4B48-85AF-3F6795C45BF7}" type="sibTrans" cxnId="{23878288-D87C-4F2A-BAEA-4A3D06C13A0D}">
      <dgm:prSet/>
      <dgm:spPr/>
      <dgm:t>
        <a:bodyPr/>
        <a:lstStyle/>
        <a:p>
          <a:endParaRPr lang="en-AU"/>
        </a:p>
      </dgm:t>
    </dgm:pt>
    <dgm:pt modelId="{62781353-A2DB-432C-BFC4-E003F3033137}" type="pres">
      <dgm:prSet presAssocID="{639C9B4D-BA6D-4CB6-8082-BFDDE4611A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C2A7FB1-E1A4-42AF-B118-53353EBC35F0}" type="pres">
      <dgm:prSet presAssocID="{992BA25D-9690-4542-B53D-9A2EDAB711BC}" presName="centerShape" presStyleLbl="node0" presStyleIdx="0" presStyleCnt="1" custScaleX="82215" custScaleY="79770" custLinFactNeighborY="-2224"/>
      <dgm:spPr/>
    </dgm:pt>
    <dgm:pt modelId="{7486EAC9-36C3-4718-B558-52FC450E5137}" type="pres">
      <dgm:prSet presAssocID="{1DFDD913-6687-4C5B-B611-8A7357D27F09}" presName="parTrans" presStyleLbl="bgSibTrans2D1" presStyleIdx="0" presStyleCnt="5"/>
      <dgm:spPr/>
    </dgm:pt>
    <dgm:pt modelId="{F411EBCA-6D1B-472D-9412-5F6BDF559CAD}" type="pres">
      <dgm:prSet presAssocID="{0A6E0138-ACC3-4FF5-BC2E-45AD489BBFF6}" presName="node" presStyleLbl="node1" presStyleIdx="0" presStyleCnt="5" custScaleX="52397" custScaleY="63143">
        <dgm:presLayoutVars>
          <dgm:bulletEnabled val="1"/>
        </dgm:presLayoutVars>
      </dgm:prSet>
      <dgm:spPr>
        <a:prstGeom prst="ellipse">
          <a:avLst/>
        </a:prstGeom>
      </dgm:spPr>
    </dgm:pt>
    <dgm:pt modelId="{603FA0C6-1E68-44A8-B488-0EBE4C4CC445}" type="pres">
      <dgm:prSet presAssocID="{E518001B-4F22-4D98-9B12-F249157987F5}" presName="parTrans" presStyleLbl="bgSibTrans2D1" presStyleIdx="1" presStyleCnt="5"/>
      <dgm:spPr/>
    </dgm:pt>
    <dgm:pt modelId="{78BF1B1C-28ED-4161-B89E-04BA12841762}" type="pres">
      <dgm:prSet presAssocID="{5C76E738-61FD-4C8C-88A1-BB8B2BD34D4B}" presName="node" presStyleLbl="node1" presStyleIdx="1" presStyleCnt="5" custScaleX="65636" custScaleY="84977">
        <dgm:presLayoutVars>
          <dgm:bulletEnabled val="1"/>
        </dgm:presLayoutVars>
      </dgm:prSet>
      <dgm:spPr>
        <a:prstGeom prst="ellipse">
          <a:avLst/>
        </a:prstGeom>
      </dgm:spPr>
    </dgm:pt>
    <dgm:pt modelId="{89B70D76-0672-43D0-8F92-3C13EB0AF511}" type="pres">
      <dgm:prSet presAssocID="{9449B357-ACA4-4E06-9F79-9278852097A0}" presName="parTrans" presStyleLbl="bgSibTrans2D1" presStyleIdx="2" presStyleCnt="5"/>
      <dgm:spPr/>
    </dgm:pt>
    <dgm:pt modelId="{A0C55748-E362-4D2E-AA35-BEB13A1CF600}" type="pres">
      <dgm:prSet presAssocID="{8C2DFDBD-1FDA-484A-B3A7-BF076DEEE3EB}" presName="node" presStyleLbl="node1" presStyleIdx="2" presStyleCnt="5" custScaleX="81612">
        <dgm:presLayoutVars>
          <dgm:bulletEnabled val="1"/>
        </dgm:presLayoutVars>
      </dgm:prSet>
      <dgm:spPr>
        <a:prstGeom prst="ellipse">
          <a:avLst/>
        </a:prstGeom>
      </dgm:spPr>
    </dgm:pt>
    <dgm:pt modelId="{835BDF03-EE9B-4C32-878D-A0C1750740F9}" type="pres">
      <dgm:prSet presAssocID="{0E0234C1-6DAC-46DC-AB41-A31EB936D89A}" presName="parTrans" presStyleLbl="bgSibTrans2D1" presStyleIdx="3" presStyleCnt="5"/>
      <dgm:spPr/>
    </dgm:pt>
    <dgm:pt modelId="{45CA862B-A700-4A2B-B6AE-179198A1A156}" type="pres">
      <dgm:prSet presAssocID="{E12B8ABB-71B1-4FCF-B1FF-82DF7BBFE209}" presName="node" presStyleLbl="node1" presStyleIdx="3" presStyleCnt="5" custScaleX="141396" custScaleY="170713" custRadScaleRad="113448" custRadScaleInc="7183">
        <dgm:presLayoutVars>
          <dgm:bulletEnabled val="1"/>
        </dgm:presLayoutVars>
      </dgm:prSet>
      <dgm:spPr>
        <a:prstGeom prst="ellipse">
          <a:avLst/>
        </a:prstGeom>
      </dgm:spPr>
    </dgm:pt>
    <dgm:pt modelId="{B5BDD42B-33B7-4E66-9193-5E8AAF39F69C}" type="pres">
      <dgm:prSet presAssocID="{6C272F9E-8D2C-4433-AF15-17975B0FD679}" presName="parTrans" presStyleLbl="bgSibTrans2D1" presStyleIdx="4" presStyleCnt="5"/>
      <dgm:spPr/>
    </dgm:pt>
    <dgm:pt modelId="{F9DCA6E7-4752-4134-B0E3-5F92620D1957}" type="pres">
      <dgm:prSet presAssocID="{4F9A2A2F-672A-4F62-AAE9-0EA0DACC9720}" presName="node" presStyleLbl="node1" presStyleIdx="4" presStyleCnt="5" custScaleX="48895" custScaleY="6470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2CC62B09-374D-CC4A-81BA-A4FE91187D86}" type="presOf" srcId="{4F9A2A2F-672A-4F62-AAE9-0EA0DACC9720}" destId="{F9DCA6E7-4752-4134-B0E3-5F92620D1957}" srcOrd="0" destOrd="0" presId="urn:microsoft.com/office/officeart/2005/8/layout/radial4"/>
    <dgm:cxn modelId="{B384FC21-C2BD-C94F-B8A8-0CE141137900}" type="presOf" srcId="{1DFDD913-6687-4C5B-B611-8A7357D27F09}" destId="{7486EAC9-36C3-4718-B558-52FC450E5137}" srcOrd="0" destOrd="0" presId="urn:microsoft.com/office/officeart/2005/8/layout/radial4"/>
    <dgm:cxn modelId="{83789531-A137-BE45-A4EF-EF84680DDEA7}" type="presOf" srcId="{9449B357-ACA4-4E06-9F79-9278852097A0}" destId="{89B70D76-0672-43D0-8F92-3C13EB0AF511}" srcOrd="0" destOrd="0" presId="urn:microsoft.com/office/officeart/2005/8/layout/radial4"/>
    <dgm:cxn modelId="{FB97C252-00B8-B84D-ABCC-3B88C19E4C9D}" type="presOf" srcId="{0E0234C1-6DAC-46DC-AB41-A31EB936D89A}" destId="{835BDF03-EE9B-4C32-878D-A0C1750740F9}" srcOrd="0" destOrd="0" presId="urn:microsoft.com/office/officeart/2005/8/layout/radial4"/>
    <dgm:cxn modelId="{FDB2B056-A945-EB47-B1F9-63670DD401FD}" type="presOf" srcId="{E518001B-4F22-4D98-9B12-F249157987F5}" destId="{603FA0C6-1E68-44A8-B488-0EBE4C4CC445}" srcOrd="0" destOrd="0" presId="urn:microsoft.com/office/officeart/2005/8/layout/radial4"/>
    <dgm:cxn modelId="{460F7A5B-42A8-430B-9F3A-80E1B0C908B0}" srcId="{992BA25D-9690-4542-B53D-9A2EDAB711BC}" destId="{0A6E0138-ACC3-4FF5-BC2E-45AD489BBFF6}" srcOrd="0" destOrd="0" parTransId="{1DFDD913-6687-4C5B-B611-8A7357D27F09}" sibTransId="{6AB7A5EF-9D6D-4AE4-B07C-D23970E247D2}"/>
    <dgm:cxn modelId="{7702A974-5806-4D89-B5D7-519BADF7A096}" srcId="{992BA25D-9690-4542-B53D-9A2EDAB711BC}" destId="{5C76E738-61FD-4C8C-88A1-BB8B2BD34D4B}" srcOrd="1" destOrd="0" parTransId="{E518001B-4F22-4D98-9B12-F249157987F5}" sibTransId="{B5C91AC4-6604-425F-A375-CF53C7439790}"/>
    <dgm:cxn modelId="{1CA2017E-A6BC-A441-8862-B51CF8717D1B}" type="presOf" srcId="{639C9B4D-BA6D-4CB6-8082-BFDDE4611A0D}" destId="{62781353-A2DB-432C-BFC4-E003F3033137}" srcOrd="0" destOrd="0" presId="urn:microsoft.com/office/officeart/2005/8/layout/radial4"/>
    <dgm:cxn modelId="{23878288-D87C-4F2A-BAEA-4A3D06C13A0D}" srcId="{992BA25D-9690-4542-B53D-9A2EDAB711BC}" destId="{4F9A2A2F-672A-4F62-AAE9-0EA0DACC9720}" srcOrd="4" destOrd="0" parTransId="{6C272F9E-8D2C-4433-AF15-17975B0FD679}" sibTransId="{E1A4B6A7-197B-4B48-85AF-3F6795C45BF7}"/>
    <dgm:cxn modelId="{A7157F8C-326C-4C0A-8697-1A19264FFF22}" srcId="{992BA25D-9690-4542-B53D-9A2EDAB711BC}" destId="{E12B8ABB-71B1-4FCF-B1FF-82DF7BBFE209}" srcOrd="3" destOrd="0" parTransId="{0E0234C1-6DAC-46DC-AB41-A31EB936D89A}" sibTransId="{9B26EB26-0A71-473F-A426-DFD005091DF9}"/>
    <dgm:cxn modelId="{496F2C97-5BF2-0749-A2C8-AB884D933001}" type="presOf" srcId="{992BA25D-9690-4542-B53D-9A2EDAB711BC}" destId="{6C2A7FB1-E1A4-42AF-B118-53353EBC35F0}" srcOrd="0" destOrd="0" presId="urn:microsoft.com/office/officeart/2005/8/layout/radial4"/>
    <dgm:cxn modelId="{FB0547A8-046A-FA4F-98A4-D718C68E023D}" type="presOf" srcId="{8C2DFDBD-1FDA-484A-B3A7-BF076DEEE3EB}" destId="{A0C55748-E362-4D2E-AA35-BEB13A1CF600}" srcOrd="0" destOrd="0" presId="urn:microsoft.com/office/officeart/2005/8/layout/radial4"/>
    <dgm:cxn modelId="{5E1C7CB2-0DBE-4838-9591-BAA79737D69B}" srcId="{639C9B4D-BA6D-4CB6-8082-BFDDE4611A0D}" destId="{992BA25D-9690-4542-B53D-9A2EDAB711BC}" srcOrd="0" destOrd="0" parTransId="{3DC2B7DF-0F62-478E-8D5F-2BF90F4621D5}" sibTransId="{A15F5546-E12F-478A-A79E-E7B08FAC5C65}"/>
    <dgm:cxn modelId="{A1B36DBB-68BB-4F4F-AB9B-673230071981}" type="presOf" srcId="{5C76E738-61FD-4C8C-88A1-BB8B2BD34D4B}" destId="{78BF1B1C-28ED-4161-B89E-04BA12841762}" srcOrd="0" destOrd="0" presId="urn:microsoft.com/office/officeart/2005/8/layout/radial4"/>
    <dgm:cxn modelId="{4A36E3C1-6DD6-8C43-9AF0-DBC0C1BE5184}" type="presOf" srcId="{E12B8ABB-71B1-4FCF-B1FF-82DF7BBFE209}" destId="{45CA862B-A700-4A2B-B6AE-179198A1A156}" srcOrd="0" destOrd="0" presId="urn:microsoft.com/office/officeart/2005/8/layout/radial4"/>
    <dgm:cxn modelId="{DB87BCC3-4FC2-1541-B3B9-FC204A5B01BE}" type="presOf" srcId="{6C272F9E-8D2C-4433-AF15-17975B0FD679}" destId="{B5BDD42B-33B7-4E66-9193-5E8AAF39F69C}" srcOrd="0" destOrd="0" presId="urn:microsoft.com/office/officeart/2005/8/layout/radial4"/>
    <dgm:cxn modelId="{EFED3BD6-5895-4854-98DA-5822CE32AE96}" srcId="{992BA25D-9690-4542-B53D-9A2EDAB711BC}" destId="{8C2DFDBD-1FDA-484A-B3A7-BF076DEEE3EB}" srcOrd="2" destOrd="0" parTransId="{9449B357-ACA4-4E06-9F79-9278852097A0}" sibTransId="{E9A125CB-022E-425E-81C9-D13375618110}"/>
    <dgm:cxn modelId="{3DB4D5DD-0A00-6A48-82A8-855EEA2EC121}" type="presOf" srcId="{0A6E0138-ACC3-4FF5-BC2E-45AD489BBFF6}" destId="{F411EBCA-6D1B-472D-9412-5F6BDF559CAD}" srcOrd="0" destOrd="0" presId="urn:microsoft.com/office/officeart/2005/8/layout/radial4"/>
    <dgm:cxn modelId="{FB91E465-C5C5-D844-B5BD-FE3C1C56D5E3}" type="presParOf" srcId="{62781353-A2DB-432C-BFC4-E003F3033137}" destId="{6C2A7FB1-E1A4-42AF-B118-53353EBC35F0}" srcOrd="0" destOrd="0" presId="urn:microsoft.com/office/officeart/2005/8/layout/radial4"/>
    <dgm:cxn modelId="{56A4598C-7CAF-DC43-B0D0-DC43B59CEA45}" type="presParOf" srcId="{62781353-A2DB-432C-BFC4-E003F3033137}" destId="{7486EAC9-36C3-4718-B558-52FC450E5137}" srcOrd="1" destOrd="0" presId="urn:microsoft.com/office/officeart/2005/8/layout/radial4"/>
    <dgm:cxn modelId="{2DEC9862-FB99-C146-AD19-68B35359F5F2}" type="presParOf" srcId="{62781353-A2DB-432C-BFC4-E003F3033137}" destId="{F411EBCA-6D1B-472D-9412-5F6BDF559CAD}" srcOrd="2" destOrd="0" presId="urn:microsoft.com/office/officeart/2005/8/layout/radial4"/>
    <dgm:cxn modelId="{DB2AB3B5-5261-264B-8365-75565F089CBC}" type="presParOf" srcId="{62781353-A2DB-432C-BFC4-E003F3033137}" destId="{603FA0C6-1E68-44A8-B488-0EBE4C4CC445}" srcOrd="3" destOrd="0" presId="urn:microsoft.com/office/officeart/2005/8/layout/radial4"/>
    <dgm:cxn modelId="{D0B610C8-5E57-FA43-A11F-C02605A7E3D0}" type="presParOf" srcId="{62781353-A2DB-432C-BFC4-E003F3033137}" destId="{78BF1B1C-28ED-4161-B89E-04BA12841762}" srcOrd="4" destOrd="0" presId="urn:microsoft.com/office/officeart/2005/8/layout/radial4"/>
    <dgm:cxn modelId="{243DE362-B2BD-D34A-9CA5-64F2C8CEC338}" type="presParOf" srcId="{62781353-A2DB-432C-BFC4-E003F3033137}" destId="{89B70D76-0672-43D0-8F92-3C13EB0AF511}" srcOrd="5" destOrd="0" presId="urn:microsoft.com/office/officeart/2005/8/layout/radial4"/>
    <dgm:cxn modelId="{567EDA13-B8AD-6945-B068-2491A436075F}" type="presParOf" srcId="{62781353-A2DB-432C-BFC4-E003F3033137}" destId="{A0C55748-E362-4D2E-AA35-BEB13A1CF600}" srcOrd="6" destOrd="0" presId="urn:microsoft.com/office/officeart/2005/8/layout/radial4"/>
    <dgm:cxn modelId="{3CFBC894-E49E-A64E-B58A-5C6E6A632E05}" type="presParOf" srcId="{62781353-A2DB-432C-BFC4-E003F3033137}" destId="{835BDF03-EE9B-4C32-878D-A0C1750740F9}" srcOrd="7" destOrd="0" presId="urn:microsoft.com/office/officeart/2005/8/layout/radial4"/>
    <dgm:cxn modelId="{7A7A1F50-978C-3A4F-94C8-590AD80AC547}" type="presParOf" srcId="{62781353-A2DB-432C-BFC4-E003F3033137}" destId="{45CA862B-A700-4A2B-B6AE-179198A1A156}" srcOrd="8" destOrd="0" presId="urn:microsoft.com/office/officeart/2005/8/layout/radial4"/>
    <dgm:cxn modelId="{4BB512A4-D458-774A-86AE-5C148239BAD6}" type="presParOf" srcId="{62781353-A2DB-432C-BFC4-E003F3033137}" destId="{B5BDD42B-33B7-4E66-9193-5E8AAF39F69C}" srcOrd="9" destOrd="0" presId="urn:microsoft.com/office/officeart/2005/8/layout/radial4"/>
    <dgm:cxn modelId="{423894A4-A57A-3B4D-9C40-A6D0BE406728}" type="presParOf" srcId="{62781353-A2DB-432C-BFC4-E003F3033137}" destId="{F9DCA6E7-4752-4134-B0E3-5F92620D1957}" srcOrd="1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3807AE-BA53-4EBA-B5BE-EE374D9A106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B8A70D2-5F5E-4DE4-AB52-189126714A5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2000" dirty="0"/>
            <a:t>Best start in life</a:t>
          </a:r>
        </a:p>
      </dgm:t>
    </dgm:pt>
    <dgm:pt modelId="{7EB09C49-F1BF-443E-A7FB-6FEE831ED574}" type="parTrans" cxnId="{6FC2F2BD-6BF1-4F76-8538-706378D3BE89}">
      <dgm:prSet/>
      <dgm:spPr/>
      <dgm:t>
        <a:bodyPr/>
        <a:lstStyle/>
        <a:p>
          <a:endParaRPr lang="en-AU"/>
        </a:p>
      </dgm:t>
    </dgm:pt>
    <dgm:pt modelId="{BEACC38C-494B-4FC6-857D-D98AF743E04C}" type="sibTrans" cxnId="{6FC2F2BD-6BF1-4F76-8538-706378D3BE89}">
      <dgm:prSet/>
      <dgm:spPr/>
      <dgm:t>
        <a:bodyPr/>
        <a:lstStyle/>
        <a:p>
          <a:endParaRPr lang="en-AU"/>
        </a:p>
      </dgm:t>
    </dgm:pt>
    <dgm:pt modelId="{EFAA1B74-9DDD-40C1-9B20-5DDA8965F03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/>
            <a:t>75-95% enrolled in childcare</a:t>
          </a:r>
        </a:p>
      </dgm:t>
    </dgm:pt>
    <dgm:pt modelId="{8E6023D9-D4D9-48A3-AB02-75A4AEEE89D7}" type="parTrans" cxnId="{439E7E07-A1D9-4F59-804D-B1117FA0AF6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36BD6E0A-D0CF-4DAE-A809-E178490AE00A}" type="sibTrans" cxnId="{439E7E07-A1D9-4F59-804D-B1117FA0AF66}">
      <dgm:prSet/>
      <dgm:spPr/>
      <dgm:t>
        <a:bodyPr/>
        <a:lstStyle/>
        <a:p>
          <a:endParaRPr lang="en-AU"/>
        </a:p>
      </dgm:t>
    </dgm:pt>
    <dgm:pt modelId="{8320ED14-E919-4D75-AB91-7DACCA635B47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dirty="0"/>
            <a:t>High quality childcare</a:t>
          </a:r>
        </a:p>
      </dgm:t>
    </dgm:pt>
    <dgm:pt modelId="{A0B7CB15-D207-426A-992D-BA008C16A387}" type="parTrans" cxnId="{27E7008D-63AE-4E98-AD28-4E20FFD9EA39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6227D2AA-3D2F-4CE8-96E5-6368818A6103}" type="sibTrans" cxnId="{27E7008D-63AE-4E98-AD28-4E20FFD9EA39}">
      <dgm:prSet/>
      <dgm:spPr/>
      <dgm:t>
        <a:bodyPr/>
        <a:lstStyle/>
        <a:p>
          <a:endParaRPr lang="en-AU"/>
        </a:p>
      </dgm:t>
    </dgm:pt>
    <dgm:pt modelId="{68B68FAF-B048-419B-8A40-37E0FF039DB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800" u="none" dirty="0"/>
            <a:t>&gt; #</a:t>
          </a:r>
          <a:r>
            <a:rPr lang="en-AU" sz="800" dirty="0"/>
            <a:t> qualified carers</a:t>
          </a:r>
        </a:p>
      </dgm:t>
    </dgm:pt>
    <dgm:pt modelId="{7A646E10-66F4-4877-BEF9-7F55552CA940}" type="parTrans" cxnId="{4971E566-0950-4B7A-A95B-E84E02E3C5C4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1FF5F5ED-D45F-4092-870D-B6B221A02409}" type="sibTrans" cxnId="{4971E566-0950-4B7A-A95B-E84E02E3C5C4}">
      <dgm:prSet/>
      <dgm:spPr/>
      <dgm:t>
        <a:bodyPr/>
        <a:lstStyle/>
        <a:p>
          <a:endParaRPr lang="en-AU"/>
        </a:p>
      </dgm:t>
    </dgm:pt>
    <dgm:pt modelId="{49662CF3-E0F9-4232-A4B0-746EF4A0770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t" anchorCtr="0"/>
        <a:lstStyle/>
        <a:p>
          <a:pPr algn="ctr"/>
          <a:r>
            <a:rPr lang="en-AU" sz="1000" b="1" dirty="0"/>
            <a:t>1.3 Early Childhood Education</a:t>
          </a:r>
          <a:br>
            <a:rPr lang="en-AU" sz="1000" dirty="0"/>
          </a:br>
          <a:r>
            <a:rPr lang="en-AU" sz="1000" i="1" dirty="0"/>
            <a:t>$</a:t>
          </a:r>
          <a:r>
            <a:rPr lang="en-AU" sz="1000" i="1" dirty="0" err="1"/>
            <a:t>3m</a:t>
          </a:r>
          <a:endParaRPr lang="en-AU" sz="1000" i="1" dirty="0"/>
        </a:p>
      </dgm:t>
    </dgm:pt>
    <dgm:pt modelId="{864A5AC5-A604-4CB4-89A9-A76987D2D240}" type="parTrans" cxnId="{B3FD3244-C5A4-4637-9734-1BB8244D4746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631F169B-78A3-401E-9851-404D01A05757}" type="sibTrans" cxnId="{B3FD3244-C5A4-4637-9734-1BB8244D4746}">
      <dgm:prSet/>
      <dgm:spPr/>
      <dgm:t>
        <a:bodyPr/>
        <a:lstStyle/>
        <a:p>
          <a:endParaRPr lang="en-AU"/>
        </a:p>
      </dgm:t>
    </dgm:pt>
    <dgm:pt modelId="{7380E868-2767-4C5F-B433-14BD6A7046A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AU" sz="800" dirty="0"/>
            <a:t>Childcare &lt; </a:t>
          </a:r>
          <a:br>
            <a:rPr lang="en-AU" sz="800" dirty="0"/>
          </a:br>
          <a:r>
            <a:rPr lang="en-AU" sz="800" dirty="0"/>
            <a:t>8-12% income</a:t>
          </a:r>
        </a:p>
      </dgm:t>
    </dgm:pt>
    <dgm:pt modelId="{0F4CA355-8E65-446D-AB2B-3362DBF971F5}" type="parTrans" cxnId="{010C097E-9763-4E84-9B89-E849D22E4692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22FA0CEE-F5B6-4F54-B405-355A18A598B6}" type="sibTrans" cxnId="{010C097E-9763-4E84-9B89-E849D22E4692}">
      <dgm:prSet/>
      <dgm:spPr/>
      <dgm:t>
        <a:bodyPr/>
        <a:lstStyle/>
        <a:p>
          <a:endParaRPr lang="en-AU"/>
        </a:p>
      </dgm:t>
    </dgm:pt>
    <dgm:pt modelId="{773CAE43-A406-49B6-ABB0-4731D84FDCC3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AU" sz="1000" b="1" dirty="0"/>
            <a:t>1.2 Childcare fee assistance</a:t>
          </a:r>
        </a:p>
        <a:p>
          <a:pPr algn="ctr"/>
          <a:r>
            <a:rPr lang="en-AU" sz="1000" i="1" dirty="0"/>
            <a:t>$</a:t>
          </a:r>
          <a:r>
            <a:rPr lang="en-AU" sz="1000" i="1" dirty="0" err="1"/>
            <a:t>3,778m</a:t>
          </a:r>
          <a:endParaRPr lang="en-AU" sz="1000" i="1" dirty="0"/>
        </a:p>
      </dgm:t>
    </dgm:pt>
    <dgm:pt modelId="{746FEAB6-DD17-4C14-A772-82873825EDE5}" type="parTrans" cxnId="{99F94037-3BA4-45BA-9A03-3A31545D1E8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AAD6DCF2-5E6E-4388-8665-783A3749D3E0}" type="sibTrans" cxnId="{99F94037-3BA4-45BA-9A03-3A31545D1E8C}">
      <dgm:prSet/>
      <dgm:spPr/>
      <dgm:t>
        <a:bodyPr/>
        <a:lstStyle/>
        <a:p>
          <a:endParaRPr lang="en-AU"/>
        </a:p>
      </dgm:t>
    </dgm:pt>
    <dgm:pt modelId="{A8CCC035-3BA5-4902-ADFC-2B2DE80D05C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AU" sz="800" dirty="0"/>
            <a:t>% target groups enrolled </a:t>
          </a:r>
        </a:p>
        <a:p>
          <a:pPr algn="ctr"/>
          <a:r>
            <a:rPr lang="en-AU" sz="800" dirty="0"/>
            <a:t>38 govt childcare centres</a:t>
          </a:r>
        </a:p>
      </dgm:t>
    </dgm:pt>
    <dgm:pt modelId="{8302708C-4674-498D-BBC9-1B1209BBA3B4}" type="parTrans" cxnId="{D9F4C1B9-2C2F-4095-B20A-B926E2ACF390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95D0FBA3-D5D7-45F5-B063-42D645CCDD5D}" type="sibTrans" cxnId="{D9F4C1B9-2C2F-4095-B20A-B926E2ACF390}">
      <dgm:prSet/>
      <dgm:spPr/>
      <dgm:t>
        <a:bodyPr/>
        <a:lstStyle/>
        <a:p>
          <a:endParaRPr lang="en-AU"/>
        </a:p>
      </dgm:t>
    </dgm:pt>
    <dgm:pt modelId="{8CB894E4-ECA0-4477-BAAF-98B63BA6E05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000" b="1" dirty="0"/>
            <a:t>1.1 Support for the childcare system</a:t>
          </a:r>
        </a:p>
        <a:p>
          <a:r>
            <a:rPr lang="en-AU" sz="1000" i="1" dirty="0"/>
            <a:t>$</a:t>
          </a:r>
          <a:r>
            <a:rPr lang="en-AU" sz="1000" i="1" dirty="0" err="1"/>
            <a:t>409m</a:t>
          </a:r>
          <a:endParaRPr lang="en-AU" sz="1000" i="1" dirty="0"/>
        </a:p>
      </dgm:t>
    </dgm:pt>
    <dgm:pt modelId="{43CFC178-229A-401F-ABB9-024DADD5667F}" type="parTrans" cxnId="{0D45760B-6123-4DE3-94EC-B95ABABE5039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3FCB5CA3-124E-4C7E-9760-F15C2B89B76B}" type="sibTrans" cxnId="{0D45760B-6123-4DE3-94EC-B95ABABE5039}">
      <dgm:prSet/>
      <dgm:spPr/>
      <dgm:t>
        <a:bodyPr/>
        <a:lstStyle/>
        <a:p>
          <a:endParaRPr lang="en-AU"/>
        </a:p>
      </dgm:t>
    </dgm:pt>
    <dgm:pt modelId="{2CE1B516-D24D-44E4-B01A-CE51DD03515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600" dirty="0"/>
            <a:t>Recognition of Prior Learning</a:t>
          </a:r>
        </a:p>
        <a:p>
          <a:r>
            <a:rPr lang="en-AU" sz="600" dirty="0"/>
            <a:t>TAFE  fee waivers</a:t>
          </a:r>
        </a:p>
      </dgm:t>
    </dgm:pt>
    <dgm:pt modelId="{066672F5-D3C0-4127-B90F-00BA0A68684C}" type="parTrans" cxnId="{7694DCDC-95AE-4599-82CB-77047280D736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AU"/>
        </a:p>
      </dgm:t>
    </dgm:pt>
    <dgm:pt modelId="{94E857BF-9F61-4623-89DA-D9127A265AFA}" type="sibTrans" cxnId="{7694DCDC-95AE-4599-82CB-77047280D736}">
      <dgm:prSet/>
      <dgm:spPr/>
      <dgm:t>
        <a:bodyPr/>
        <a:lstStyle/>
        <a:p>
          <a:endParaRPr lang="en-AU"/>
        </a:p>
      </dgm:t>
    </dgm:pt>
    <dgm:pt modelId="{45F2B1E5-4C2F-46F7-AB88-59454166EA9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 b="0" dirty="0"/>
            <a:t>Improved </a:t>
          </a:r>
          <a:r>
            <a:rPr lang="en-AU" sz="1100" b="1" dirty="0"/>
            <a:t>access</a:t>
          </a:r>
          <a:r>
            <a:rPr lang="en-AU" sz="1100" b="0" dirty="0"/>
            <a:t> to </a:t>
          </a:r>
          <a:r>
            <a:rPr lang="en-AU" sz="1100" b="1" dirty="0"/>
            <a:t>quality</a:t>
          </a:r>
          <a:r>
            <a:rPr lang="en-AU" sz="1100" b="0" dirty="0"/>
            <a:t> services</a:t>
          </a:r>
        </a:p>
      </dgm:t>
    </dgm:pt>
    <dgm:pt modelId="{0F98946A-98CF-4736-A461-C46EB3A9779B}" type="parTrans" cxnId="{BAE76A1F-4353-4307-997C-F2F8B5B51088}">
      <dgm:prSet/>
      <dgm:spPr/>
      <dgm:t>
        <a:bodyPr/>
        <a:lstStyle/>
        <a:p>
          <a:endParaRPr lang="en-AU"/>
        </a:p>
      </dgm:t>
    </dgm:pt>
    <dgm:pt modelId="{6413B621-D3EE-4BB5-9272-93C013F074FB}" type="sibTrans" cxnId="{BAE76A1F-4353-4307-997C-F2F8B5B51088}">
      <dgm:prSet/>
      <dgm:spPr/>
      <dgm:t>
        <a:bodyPr/>
        <a:lstStyle/>
        <a:p>
          <a:endParaRPr lang="en-AU"/>
        </a:p>
      </dgm:t>
    </dgm:pt>
    <dgm:pt modelId="{FB5BF270-3E33-4D03-B390-2C7F4C9999A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AU" sz="700" dirty="0"/>
            <a:t>Information to assist families make informed decisions about childcare</a:t>
          </a:r>
        </a:p>
      </dgm:t>
    </dgm:pt>
    <dgm:pt modelId="{B1F66369-198F-41FB-9A90-24C11F096C8E}" type="parTrans" cxnId="{691A41C6-58E0-49C1-8286-0B5FC3A6CAF8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AU"/>
        </a:p>
      </dgm:t>
    </dgm:pt>
    <dgm:pt modelId="{36B27774-19AF-4EE1-B934-6267C7DCBB59}" type="sibTrans" cxnId="{691A41C6-58E0-49C1-8286-0B5FC3A6CAF8}">
      <dgm:prSet/>
      <dgm:spPr/>
      <dgm:t>
        <a:bodyPr/>
        <a:lstStyle/>
        <a:p>
          <a:endParaRPr lang="en-AU"/>
        </a:p>
      </dgm:t>
    </dgm:pt>
    <dgm:pt modelId="{6F387B99-9736-4F0D-83B8-1217709330E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600" dirty="0"/>
            <a:t>National Quality Framework</a:t>
          </a:r>
        </a:p>
        <a:p>
          <a:r>
            <a:rPr lang="en-AU" sz="600" dirty="0"/>
            <a:t>Australian Early Development Index</a:t>
          </a:r>
        </a:p>
      </dgm:t>
    </dgm:pt>
    <dgm:pt modelId="{802839C4-F4A5-4024-903B-D6960800C894}" type="sibTrans" cxnId="{4FF499A2-9AE8-48CA-AD3F-E10689202BCC}">
      <dgm:prSet/>
      <dgm:spPr/>
      <dgm:t>
        <a:bodyPr/>
        <a:lstStyle/>
        <a:p>
          <a:endParaRPr lang="en-AU"/>
        </a:p>
      </dgm:t>
    </dgm:pt>
    <dgm:pt modelId="{D026C6F5-6904-41EF-8643-B8A354AEC435}" type="parTrans" cxnId="{4FF499A2-9AE8-48CA-AD3F-E10689202BCC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AU"/>
        </a:p>
      </dgm:t>
    </dgm:pt>
    <dgm:pt modelId="{89B29604-F3CA-437F-BA69-29798060C087}" type="pres">
      <dgm:prSet presAssocID="{1F3807AE-BA53-4EBA-B5BE-EE374D9A106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933BD2CE-755F-4CCD-BDC9-7F1509D12F64}" type="pres">
      <dgm:prSet presAssocID="{8B8A70D2-5F5E-4DE4-AB52-189126714A50}" presName="root1" presStyleCnt="0"/>
      <dgm:spPr/>
    </dgm:pt>
    <dgm:pt modelId="{A56A0D03-A37E-4918-BDF3-8CE95E46CB33}" type="pres">
      <dgm:prSet presAssocID="{8B8A70D2-5F5E-4DE4-AB52-189126714A50}" presName="LevelOneTextNode" presStyleLbl="node0" presStyleIdx="0" presStyleCnt="1" custScaleX="99834" custScaleY="194183">
        <dgm:presLayoutVars>
          <dgm:chPref val="3"/>
        </dgm:presLayoutVars>
      </dgm:prSet>
      <dgm:spPr>
        <a:prstGeom prst="ellipse">
          <a:avLst/>
        </a:prstGeom>
      </dgm:spPr>
    </dgm:pt>
    <dgm:pt modelId="{AD3CA36E-6A65-4441-B7A7-2150468B2DDF}" type="pres">
      <dgm:prSet presAssocID="{8B8A70D2-5F5E-4DE4-AB52-189126714A50}" presName="level2hierChild" presStyleCnt="0"/>
      <dgm:spPr/>
    </dgm:pt>
    <dgm:pt modelId="{19CF7A6B-4414-4C0F-AC05-C31525D1F634}" type="pres">
      <dgm:prSet presAssocID="{0F98946A-98CF-4736-A461-C46EB3A9779B}" presName="conn2-1" presStyleLbl="parChTrans1D2" presStyleIdx="0" presStyleCnt="1"/>
      <dgm:spPr/>
    </dgm:pt>
    <dgm:pt modelId="{2AFED52A-0F34-47D2-9458-049A628D2B5B}" type="pres">
      <dgm:prSet presAssocID="{0F98946A-98CF-4736-A461-C46EB3A9779B}" presName="connTx" presStyleLbl="parChTrans1D2" presStyleIdx="0" presStyleCnt="1"/>
      <dgm:spPr/>
    </dgm:pt>
    <dgm:pt modelId="{B2C65914-BDB8-4958-9133-B79D675031C0}" type="pres">
      <dgm:prSet presAssocID="{45F2B1E5-4C2F-46F7-AB88-59454166EA98}" presName="root2" presStyleCnt="0"/>
      <dgm:spPr/>
    </dgm:pt>
    <dgm:pt modelId="{6AC1E78D-F5DA-46B8-B029-4223FD9BBE1D}" type="pres">
      <dgm:prSet presAssocID="{45F2B1E5-4C2F-46F7-AB88-59454166EA98}" presName="LevelTwoTextNode" presStyleLbl="node2" presStyleIdx="0" presStyleCnt="1" custScaleX="72057" custScaleY="145025">
        <dgm:presLayoutVars>
          <dgm:chPref val="3"/>
        </dgm:presLayoutVars>
      </dgm:prSet>
      <dgm:spPr>
        <a:prstGeom prst="ellipse">
          <a:avLst/>
        </a:prstGeom>
      </dgm:spPr>
    </dgm:pt>
    <dgm:pt modelId="{A7980600-40AC-49A6-833C-239A1AAAB342}" type="pres">
      <dgm:prSet presAssocID="{45F2B1E5-4C2F-46F7-AB88-59454166EA98}" presName="level3hierChild" presStyleCnt="0"/>
      <dgm:spPr/>
    </dgm:pt>
    <dgm:pt modelId="{7A659DA7-296D-4E52-B8FA-30E75D4DEC19}" type="pres">
      <dgm:prSet presAssocID="{8E6023D9-D4D9-48A3-AB02-75A4AEEE89D7}" presName="conn2-1" presStyleLbl="parChTrans1D3" presStyleIdx="0" presStyleCnt="2"/>
      <dgm:spPr/>
    </dgm:pt>
    <dgm:pt modelId="{C1E8A3DB-D4ED-4675-9DAA-193ED53565EE}" type="pres">
      <dgm:prSet presAssocID="{8E6023D9-D4D9-48A3-AB02-75A4AEEE89D7}" presName="connTx" presStyleLbl="parChTrans1D3" presStyleIdx="0" presStyleCnt="2"/>
      <dgm:spPr/>
    </dgm:pt>
    <dgm:pt modelId="{D28CA80B-C74C-41E6-A033-16E6CED2087E}" type="pres">
      <dgm:prSet presAssocID="{EFAA1B74-9DDD-40C1-9B20-5DDA8965F039}" presName="root2" presStyleCnt="0"/>
      <dgm:spPr/>
    </dgm:pt>
    <dgm:pt modelId="{483EABB7-0CA5-4B06-919D-D36AE8F8694A}" type="pres">
      <dgm:prSet presAssocID="{EFAA1B74-9DDD-40C1-9B20-5DDA8965F039}" presName="LevelTwoTextNode" presStyleLbl="node3" presStyleIdx="0" presStyleCnt="2" custScaleX="80010" custLinFactNeighborX="15618">
        <dgm:presLayoutVars>
          <dgm:chPref val="3"/>
        </dgm:presLayoutVars>
      </dgm:prSet>
      <dgm:spPr>
        <a:prstGeom prst="ellipse">
          <a:avLst/>
        </a:prstGeom>
      </dgm:spPr>
    </dgm:pt>
    <dgm:pt modelId="{DAAEB59C-286B-481F-8862-D6D1195ACD1D}" type="pres">
      <dgm:prSet presAssocID="{EFAA1B74-9DDD-40C1-9B20-5DDA8965F039}" presName="level3hierChild" presStyleCnt="0"/>
      <dgm:spPr/>
    </dgm:pt>
    <dgm:pt modelId="{D777D934-CD01-4AAF-A73E-294FE6628A80}" type="pres">
      <dgm:prSet presAssocID="{B1F66369-198F-41FB-9A90-24C11F096C8E}" presName="conn2-1" presStyleLbl="parChTrans1D4" presStyleIdx="0" presStyleCnt="9"/>
      <dgm:spPr/>
    </dgm:pt>
    <dgm:pt modelId="{4A15BD7D-E86E-47C9-A7A2-545D3A7CC059}" type="pres">
      <dgm:prSet presAssocID="{B1F66369-198F-41FB-9A90-24C11F096C8E}" presName="connTx" presStyleLbl="parChTrans1D4" presStyleIdx="0" presStyleCnt="9"/>
      <dgm:spPr/>
    </dgm:pt>
    <dgm:pt modelId="{6FF40AC6-0975-4DD2-9CCE-5C62650A228A}" type="pres">
      <dgm:prSet presAssocID="{FB5BF270-3E33-4D03-B390-2C7F4C9999AF}" presName="root2" presStyleCnt="0"/>
      <dgm:spPr/>
    </dgm:pt>
    <dgm:pt modelId="{60D9A93D-DC69-4BD9-AAC9-A5E8533B9826}" type="pres">
      <dgm:prSet presAssocID="{FB5BF270-3E33-4D03-B390-2C7F4C9999AF}" presName="LevelTwoTextNode" presStyleLbl="node4" presStyleIdx="0" presStyleCnt="9" custScaleY="60377" custLinFactY="60326" custLinFactNeighborX="-89354" custLinFactNeighborY="100000">
        <dgm:presLayoutVars>
          <dgm:chPref val="3"/>
        </dgm:presLayoutVars>
      </dgm:prSet>
      <dgm:spPr/>
    </dgm:pt>
    <dgm:pt modelId="{E16AF466-708A-488D-9836-BB3014DCA0C6}" type="pres">
      <dgm:prSet presAssocID="{FB5BF270-3E33-4D03-B390-2C7F4C9999AF}" presName="level3hierChild" presStyleCnt="0"/>
      <dgm:spPr/>
    </dgm:pt>
    <dgm:pt modelId="{50428A4E-5C44-497A-8D9A-072DD006A6DD}" type="pres">
      <dgm:prSet presAssocID="{8302708C-4674-498D-BBC9-1B1209BBA3B4}" presName="conn2-1" presStyleLbl="parChTrans1D4" presStyleIdx="1" presStyleCnt="9"/>
      <dgm:spPr/>
    </dgm:pt>
    <dgm:pt modelId="{72C58601-D1D1-411B-BAAE-6D23DF4ABB6B}" type="pres">
      <dgm:prSet presAssocID="{8302708C-4674-498D-BBC9-1B1209BBA3B4}" presName="connTx" presStyleLbl="parChTrans1D4" presStyleIdx="1" presStyleCnt="9"/>
      <dgm:spPr/>
    </dgm:pt>
    <dgm:pt modelId="{D15B61F1-2BFD-4E5B-9BA0-E38D8E65B9A6}" type="pres">
      <dgm:prSet presAssocID="{A8CCC035-3BA5-4902-ADFC-2B2DE80D05CD}" presName="root2" presStyleCnt="0"/>
      <dgm:spPr/>
    </dgm:pt>
    <dgm:pt modelId="{5EE8B989-5442-465F-9F4B-FB64029D668D}" type="pres">
      <dgm:prSet presAssocID="{A8CCC035-3BA5-4902-ADFC-2B2DE80D05CD}" presName="LevelTwoTextNode" presStyleLbl="node4" presStyleIdx="1" presStyleCnt="9" custScaleX="95502" custScaleY="115681" custLinFactNeighborX="31003" custLinFactNeighborY="-15978">
        <dgm:presLayoutVars>
          <dgm:chPref val="3"/>
        </dgm:presLayoutVars>
      </dgm:prSet>
      <dgm:spPr>
        <a:prstGeom prst="ellipse">
          <a:avLst/>
        </a:prstGeom>
      </dgm:spPr>
    </dgm:pt>
    <dgm:pt modelId="{3AC6744A-EC82-411A-BB34-5FC7A1842A02}" type="pres">
      <dgm:prSet presAssocID="{A8CCC035-3BA5-4902-ADFC-2B2DE80D05CD}" presName="level3hierChild" presStyleCnt="0"/>
      <dgm:spPr/>
    </dgm:pt>
    <dgm:pt modelId="{27612969-58C5-4DA7-A57C-9719BE0CAA43}" type="pres">
      <dgm:prSet presAssocID="{43CFC178-229A-401F-ABB9-024DADD5667F}" presName="conn2-1" presStyleLbl="parChTrans1D4" presStyleIdx="2" presStyleCnt="9"/>
      <dgm:spPr/>
    </dgm:pt>
    <dgm:pt modelId="{FF0DCEA7-1867-407C-8B36-8345D29C4F37}" type="pres">
      <dgm:prSet presAssocID="{43CFC178-229A-401F-ABB9-024DADD5667F}" presName="connTx" presStyleLbl="parChTrans1D4" presStyleIdx="2" presStyleCnt="9"/>
      <dgm:spPr/>
    </dgm:pt>
    <dgm:pt modelId="{7B3F8CA3-A6F0-4BF0-A1C0-236FBE33776F}" type="pres">
      <dgm:prSet presAssocID="{8CB894E4-ECA0-4477-BAAF-98B63BA6E05B}" presName="root2" presStyleCnt="0"/>
      <dgm:spPr/>
    </dgm:pt>
    <dgm:pt modelId="{8DAB5756-15A9-4B9C-9976-010BF6360251}" type="pres">
      <dgm:prSet presAssocID="{8CB894E4-ECA0-4477-BAAF-98B63BA6E05B}" presName="LevelTwoTextNode" presStyleLbl="node4" presStyleIdx="2" presStyleCnt="9" custScaleX="141266" custLinFactNeighborX="54875" custLinFactNeighborY="-15544">
        <dgm:presLayoutVars>
          <dgm:chPref val="3"/>
        </dgm:presLayoutVars>
      </dgm:prSet>
      <dgm:spPr/>
    </dgm:pt>
    <dgm:pt modelId="{A065416B-82C5-4814-A4F2-38DAC9856F8E}" type="pres">
      <dgm:prSet presAssocID="{8CB894E4-ECA0-4477-BAAF-98B63BA6E05B}" presName="level3hierChild" presStyleCnt="0"/>
      <dgm:spPr/>
    </dgm:pt>
    <dgm:pt modelId="{325CDDFE-DEF1-46DD-85DB-D8319BF6EA5B}" type="pres">
      <dgm:prSet presAssocID="{0F4CA355-8E65-446D-AB2B-3362DBF971F5}" presName="conn2-1" presStyleLbl="parChTrans1D4" presStyleIdx="3" presStyleCnt="9"/>
      <dgm:spPr/>
    </dgm:pt>
    <dgm:pt modelId="{DC848625-EF92-4BEA-8791-BC70943FCDC0}" type="pres">
      <dgm:prSet presAssocID="{0F4CA355-8E65-446D-AB2B-3362DBF971F5}" presName="connTx" presStyleLbl="parChTrans1D4" presStyleIdx="3" presStyleCnt="9"/>
      <dgm:spPr/>
    </dgm:pt>
    <dgm:pt modelId="{DBB9134F-7201-4E5A-ADA6-BF06710FBF86}" type="pres">
      <dgm:prSet presAssocID="{7380E868-2767-4C5F-B433-14BD6A7046AC}" presName="root2" presStyleCnt="0"/>
      <dgm:spPr/>
    </dgm:pt>
    <dgm:pt modelId="{CCA93546-800C-4F4C-8557-30483865D597}" type="pres">
      <dgm:prSet presAssocID="{7380E868-2767-4C5F-B433-14BD6A7046AC}" presName="LevelTwoTextNode" presStyleLbl="node4" presStyleIdx="3" presStyleCnt="9" custScaleX="80010" custScaleY="115681" custLinFactNeighborX="25096" custLinFactNeighborY="-34412">
        <dgm:presLayoutVars>
          <dgm:chPref val="3"/>
        </dgm:presLayoutVars>
      </dgm:prSet>
      <dgm:spPr>
        <a:prstGeom prst="ellipse">
          <a:avLst/>
        </a:prstGeom>
      </dgm:spPr>
    </dgm:pt>
    <dgm:pt modelId="{30BF723D-3CF9-4D53-A26F-63FDC484A124}" type="pres">
      <dgm:prSet presAssocID="{7380E868-2767-4C5F-B433-14BD6A7046AC}" presName="level3hierChild" presStyleCnt="0"/>
      <dgm:spPr/>
    </dgm:pt>
    <dgm:pt modelId="{2EE2CC35-DFBB-4167-9C4E-E130589A5B0C}" type="pres">
      <dgm:prSet presAssocID="{746FEAB6-DD17-4C14-A772-82873825EDE5}" presName="conn2-1" presStyleLbl="parChTrans1D4" presStyleIdx="4" presStyleCnt="9"/>
      <dgm:spPr/>
    </dgm:pt>
    <dgm:pt modelId="{E171F688-4F17-4A8F-B864-8C802F8E75D6}" type="pres">
      <dgm:prSet presAssocID="{746FEAB6-DD17-4C14-A772-82873825EDE5}" presName="connTx" presStyleLbl="parChTrans1D4" presStyleIdx="4" presStyleCnt="9"/>
      <dgm:spPr/>
    </dgm:pt>
    <dgm:pt modelId="{4905F468-5F7C-45D3-9F7B-D47D855B15D0}" type="pres">
      <dgm:prSet presAssocID="{773CAE43-A406-49B6-ABB0-4731D84FDCC3}" presName="root2" presStyleCnt="0"/>
      <dgm:spPr/>
    </dgm:pt>
    <dgm:pt modelId="{CB8E291E-03E0-446E-A045-8EA46D2FD033}" type="pres">
      <dgm:prSet presAssocID="{773CAE43-A406-49B6-ABB0-4731D84FDCC3}" presName="LevelTwoTextNode" presStyleLbl="node4" presStyleIdx="4" presStyleCnt="9" custScaleX="145688" custScaleY="445460" custLinFactNeighborX="37967" custLinFactNeighborY="29196">
        <dgm:presLayoutVars>
          <dgm:chPref val="3"/>
        </dgm:presLayoutVars>
      </dgm:prSet>
      <dgm:spPr/>
    </dgm:pt>
    <dgm:pt modelId="{C57428AB-1893-40F1-8839-60F4F76B77D2}" type="pres">
      <dgm:prSet presAssocID="{773CAE43-A406-49B6-ABB0-4731D84FDCC3}" presName="level3hierChild" presStyleCnt="0"/>
      <dgm:spPr/>
    </dgm:pt>
    <dgm:pt modelId="{E42A85F0-5A36-40C9-8E7E-124922389748}" type="pres">
      <dgm:prSet presAssocID="{864A5AC5-A604-4CB4-89A9-A76987D2D240}" presName="conn2-1" presStyleLbl="parChTrans1D4" presStyleIdx="5" presStyleCnt="9"/>
      <dgm:spPr/>
    </dgm:pt>
    <dgm:pt modelId="{8F512297-7CDD-4E31-B97F-B6FEC23FB298}" type="pres">
      <dgm:prSet presAssocID="{864A5AC5-A604-4CB4-89A9-A76987D2D240}" presName="connTx" presStyleLbl="parChTrans1D4" presStyleIdx="5" presStyleCnt="9"/>
      <dgm:spPr/>
    </dgm:pt>
    <dgm:pt modelId="{8BC88014-4771-41CF-9223-C7AAAA65074E}" type="pres">
      <dgm:prSet presAssocID="{49662CF3-E0F9-4232-A4B0-746EF4A0770C}" presName="root2" presStyleCnt="0"/>
      <dgm:spPr/>
    </dgm:pt>
    <dgm:pt modelId="{1C5D54DE-F0C8-4F93-B3BF-691161CB412A}" type="pres">
      <dgm:prSet presAssocID="{49662CF3-E0F9-4232-A4B0-746EF4A0770C}" presName="LevelTwoTextNode" presStyleLbl="node4" presStyleIdx="5" presStyleCnt="9" custScaleX="148878" custScaleY="50920" custLinFactNeighborX="-78822" custLinFactNeighborY="38339">
        <dgm:presLayoutVars>
          <dgm:chPref val="3"/>
        </dgm:presLayoutVars>
      </dgm:prSet>
      <dgm:spPr/>
    </dgm:pt>
    <dgm:pt modelId="{4A34F891-C78F-4537-9FD5-4C24568BDF18}" type="pres">
      <dgm:prSet presAssocID="{49662CF3-E0F9-4232-A4B0-746EF4A0770C}" presName="level3hierChild" presStyleCnt="0"/>
      <dgm:spPr/>
    </dgm:pt>
    <dgm:pt modelId="{EF416FEE-E32A-4DE7-BA90-F30A61FFA643}" type="pres">
      <dgm:prSet presAssocID="{A0B7CB15-D207-426A-992D-BA008C16A387}" presName="conn2-1" presStyleLbl="parChTrans1D3" presStyleIdx="1" presStyleCnt="2"/>
      <dgm:spPr/>
    </dgm:pt>
    <dgm:pt modelId="{FA95A856-D317-4274-970E-ABE5DDEE4528}" type="pres">
      <dgm:prSet presAssocID="{A0B7CB15-D207-426A-992D-BA008C16A387}" presName="connTx" presStyleLbl="parChTrans1D3" presStyleIdx="1" presStyleCnt="2"/>
      <dgm:spPr/>
    </dgm:pt>
    <dgm:pt modelId="{5978258D-5471-4677-A889-4567B740C7C2}" type="pres">
      <dgm:prSet presAssocID="{8320ED14-E919-4D75-AB91-7DACCA635B47}" presName="root2" presStyleCnt="0"/>
      <dgm:spPr/>
    </dgm:pt>
    <dgm:pt modelId="{B04DAEE5-62A5-47F5-9E26-DCBBBDACB26E}" type="pres">
      <dgm:prSet presAssocID="{8320ED14-E919-4D75-AB91-7DACCA635B47}" presName="LevelTwoTextNode" presStyleLbl="node3" presStyleIdx="1" presStyleCnt="2" custScaleX="80010" custLinFactY="-24990" custLinFactNeighborX="19015" custLinFactNeighborY="-100000">
        <dgm:presLayoutVars>
          <dgm:chPref val="3"/>
        </dgm:presLayoutVars>
      </dgm:prSet>
      <dgm:spPr>
        <a:prstGeom prst="ellipse">
          <a:avLst/>
        </a:prstGeom>
      </dgm:spPr>
    </dgm:pt>
    <dgm:pt modelId="{DDED1121-2293-4D65-9BAE-9DBDA438D794}" type="pres">
      <dgm:prSet presAssocID="{8320ED14-E919-4D75-AB91-7DACCA635B47}" presName="level3hierChild" presStyleCnt="0"/>
      <dgm:spPr/>
    </dgm:pt>
    <dgm:pt modelId="{E65E4F6A-28EE-42F1-A929-604D4543167F}" type="pres">
      <dgm:prSet presAssocID="{7A646E10-66F4-4877-BEF9-7F55552CA940}" presName="conn2-1" presStyleLbl="parChTrans1D4" presStyleIdx="6" presStyleCnt="9"/>
      <dgm:spPr/>
    </dgm:pt>
    <dgm:pt modelId="{B471F46D-8E16-47EB-9129-E69C2CB7CAC0}" type="pres">
      <dgm:prSet presAssocID="{7A646E10-66F4-4877-BEF9-7F55552CA940}" presName="connTx" presStyleLbl="parChTrans1D4" presStyleIdx="6" presStyleCnt="9"/>
      <dgm:spPr/>
    </dgm:pt>
    <dgm:pt modelId="{02FB5EA8-9742-4ED3-A9CF-6498280F8E75}" type="pres">
      <dgm:prSet presAssocID="{68B68FAF-B048-419B-8A40-37E0FF039DBF}" presName="root2" presStyleCnt="0"/>
      <dgm:spPr/>
    </dgm:pt>
    <dgm:pt modelId="{5D1D7041-24E6-468C-A66E-C70F8BD031A0}" type="pres">
      <dgm:prSet presAssocID="{68B68FAF-B048-419B-8A40-37E0FF039DBF}" presName="LevelTwoTextNode" presStyleLbl="node4" presStyleIdx="6" presStyleCnt="9" custScaleX="81915" custScaleY="115681" custLinFactNeighborX="23454" custLinFactNeighborY="-47448">
        <dgm:presLayoutVars>
          <dgm:chPref val="3"/>
        </dgm:presLayoutVars>
      </dgm:prSet>
      <dgm:spPr>
        <a:prstGeom prst="ellipse">
          <a:avLst/>
        </a:prstGeom>
      </dgm:spPr>
    </dgm:pt>
    <dgm:pt modelId="{0F3ACC3C-8987-48E6-850B-F5A04AB66B76}" type="pres">
      <dgm:prSet presAssocID="{68B68FAF-B048-419B-8A40-37E0FF039DBF}" presName="level3hierChild" presStyleCnt="0"/>
      <dgm:spPr/>
    </dgm:pt>
    <dgm:pt modelId="{091CD95E-1EE4-4AF5-A7CC-A4A82C3CB3D7}" type="pres">
      <dgm:prSet presAssocID="{066672F5-D3C0-4127-B90F-00BA0A68684C}" presName="conn2-1" presStyleLbl="parChTrans1D4" presStyleIdx="7" presStyleCnt="9"/>
      <dgm:spPr/>
    </dgm:pt>
    <dgm:pt modelId="{CFBE443D-C110-4F9E-8E6D-AC71E5CFEAD7}" type="pres">
      <dgm:prSet presAssocID="{066672F5-D3C0-4127-B90F-00BA0A68684C}" presName="connTx" presStyleLbl="parChTrans1D4" presStyleIdx="7" presStyleCnt="9"/>
      <dgm:spPr/>
    </dgm:pt>
    <dgm:pt modelId="{6D9ED76F-2097-45FF-9778-A3AB81ED2C2F}" type="pres">
      <dgm:prSet presAssocID="{2CE1B516-D24D-44E4-B01A-CE51DD035152}" presName="root2" presStyleCnt="0"/>
      <dgm:spPr/>
    </dgm:pt>
    <dgm:pt modelId="{F1E03DF5-5A07-4646-A873-C00DC78435C5}" type="pres">
      <dgm:prSet presAssocID="{2CE1B516-D24D-44E4-B01A-CE51DD035152}" presName="LevelTwoTextNode" presStyleLbl="node4" presStyleIdx="7" presStyleCnt="9" custScaleY="56531" custLinFactNeighborX="19857" custLinFactNeighborY="81826">
        <dgm:presLayoutVars>
          <dgm:chPref val="3"/>
        </dgm:presLayoutVars>
      </dgm:prSet>
      <dgm:spPr/>
    </dgm:pt>
    <dgm:pt modelId="{9705851E-B70C-4203-A4FC-C22091E2D5C9}" type="pres">
      <dgm:prSet presAssocID="{2CE1B516-D24D-44E4-B01A-CE51DD035152}" presName="level3hierChild" presStyleCnt="0"/>
      <dgm:spPr/>
    </dgm:pt>
    <dgm:pt modelId="{F47ACDAC-6BC1-4DEC-BB75-C90FC264D7FE}" type="pres">
      <dgm:prSet presAssocID="{D026C6F5-6904-41EF-8643-B8A354AEC435}" presName="conn2-1" presStyleLbl="parChTrans1D4" presStyleIdx="8" presStyleCnt="9"/>
      <dgm:spPr/>
    </dgm:pt>
    <dgm:pt modelId="{0742C853-9975-45DA-8CEA-636EE5918FAF}" type="pres">
      <dgm:prSet presAssocID="{D026C6F5-6904-41EF-8643-B8A354AEC435}" presName="connTx" presStyleLbl="parChTrans1D4" presStyleIdx="8" presStyleCnt="9"/>
      <dgm:spPr/>
    </dgm:pt>
    <dgm:pt modelId="{4BD04378-6A04-4C58-A3C7-32C8F00D3032}" type="pres">
      <dgm:prSet presAssocID="{6F387B99-9736-4F0D-83B8-1217709330E5}" presName="root2" presStyleCnt="0"/>
      <dgm:spPr/>
    </dgm:pt>
    <dgm:pt modelId="{DAE5F6ED-C1A7-43FD-A733-87FDA571FAE2}" type="pres">
      <dgm:prSet presAssocID="{6F387B99-9736-4F0D-83B8-1217709330E5}" presName="LevelTwoTextNode" presStyleLbl="node4" presStyleIdx="8" presStyleCnt="9" custScaleY="56531" custLinFactNeighborX="-2181" custLinFactNeighborY="-50990">
        <dgm:presLayoutVars>
          <dgm:chPref val="3"/>
        </dgm:presLayoutVars>
      </dgm:prSet>
      <dgm:spPr/>
    </dgm:pt>
    <dgm:pt modelId="{11F26439-167A-476B-A988-22F405522E3F}" type="pres">
      <dgm:prSet presAssocID="{6F387B99-9736-4F0D-83B8-1217709330E5}" presName="level3hierChild" presStyleCnt="0"/>
      <dgm:spPr/>
    </dgm:pt>
  </dgm:ptLst>
  <dgm:cxnLst>
    <dgm:cxn modelId="{F5EEB205-CB31-EF4A-A99D-FF3A6D30310A}" type="presOf" srcId="{066672F5-D3C0-4127-B90F-00BA0A68684C}" destId="{091CD95E-1EE4-4AF5-A7CC-A4A82C3CB3D7}" srcOrd="0" destOrd="0" presId="urn:microsoft.com/office/officeart/2005/8/layout/hierarchy2"/>
    <dgm:cxn modelId="{439E7E07-A1D9-4F59-804D-B1117FA0AF66}" srcId="{45F2B1E5-4C2F-46F7-AB88-59454166EA98}" destId="{EFAA1B74-9DDD-40C1-9B20-5DDA8965F039}" srcOrd="0" destOrd="0" parTransId="{8E6023D9-D4D9-48A3-AB02-75A4AEEE89D7}" sibTransId="{36BD6E0A-D0CF-4DAE-A809-E178490AE00A}"/>
    <dgm:cxn modelId="{0D45760B-6123-4DE3-94EC-B95ABABE5039}" srcId="{A8CCC035-3BA5-4902-ADFC-2B2DE80D05CD}" destId="{8CB894E4-ECA0-4477-BAAF-98B63BA6E05B}" srcOrd="0" destOrd="0" parTransId="{43CFC178-229A-401F-ABB9-024DADD5667F}" sibTransId="{3FCB5CA3-124E-4C7E-9760-F15C2B89B76B}"/>
    <dgm:cxn modelId="{6FA73B14-508F-2F4C-A959-D3F715664A08}" type="presOf" srcId="{6F387B99-9736-4F0D-83B8-1217709330E5}" destId="{DAE5F6ED-C1A7-43FD-A733-87FDA571FAE2}" srcOrd="0" destOrd="0" presId="urn:microsoft.com/office/officeart/2005/8/layout/hierarchy2"/>
    <dgm:cxn modelId="{A60FD514-5C1E-7149-A0F9-36182DBE696E}" type="presOf" srcId="{A0B7CB15-D207-426A-992D-BA008C16A387}" destId="{FA95A856-D317-4274-970E-ABE5DDEE4528}" srcOrd="1" destOrd="0" presId="urn:microsoft.com/office/officeart/2005/8/layout/hierarchy2"/>
    <dgm:cxn modelId="{EAAF1F15-3F3F-5F42-8214-9BCD275DF3C7}" type="presOf" srcId="{8320ED14-E919-4D75-AB91-7DACCA635B47}" destId="{B04DAEE5-62A5-47F5-9E26-DCBBBDACB26E}" srcOrd="0" destOrd="0" presId="urn:microsoft.com/office/officeart/2005/8/layout/hierarchy2"/>
    <dgm:cxn modelId="{6DA0441A-D373-3843-9FD7-751FCD05E26A}" type="presOf" srcId="{8302708C-4674-498D-BBC9-1B1209BBA3B4}" destId="{50428A4E-5C44-497A-8D9A-072DD006A6DD}" srcOrd="0" destOrd="0" presId="urn:microsoft.com/office/officeart/2005/8/layout/hierarchy2"/>
    <dgm:cxn modelId="{BAE76A1F-4353-4307-997C-F2F8B5B51088}" srcId="{8B8A70D2-5F5E-4DE4-AB52-189126714A50}" destId="{45F2B1E5-4C2F-46F7-AB88-59454166EA98}" srcOrd="0" destOrd="0" parTransId="{0F98946A-98CF-4736-A461-C46EB3A9779B}" sibTransId="{6413B621-D3EE-4BB5-9272-93C013F074FB}"/>
    <dgm:cxn modelId="{99F94037-3BA4-45BA-9A03-3A31545D1E8C}" srcId="{7380E868-2767-4C5F-B433-14BD6A7046AC}" destId="{773CAE43-A406-49B6-ABB0-4731D84FDCC3}" srcOrd="0" destOrd="0" parTransId="{746FEAB6-DD17-4C14-A772-82873825EDE5}" sibTransId="{AAD6DCF2-5E6E-4388-8665-783A3749D3E0}"/>
    <dgm:cxn modelId="{FB185238-E61D-2042-BC14-6DED62076D5B}" type="presOf" srcId="{2CE1B516-D24D-44E4-B01A-CE51DD035152}" destId="{F1E03DF5-5A07-4646-A873-C00DC78435C5}" srcOrd="0" destOrd="0" presId="urn:microsoft.com/office/officeart/2005/8/layout/hierarchy2"/>
    <dgm:cxn modelId="{81008643-A42D-BF41-84EF-B8B3364F32D6}" type="presOf" srcId="{D026C6F5-6904-41EF-8643-B8A354AEC435}" destId="{0742C853-9975-45DA-8CEA-636EE5918FAF}" srcOrd="1" destOrd="0" presId="urn:microsoft.com/office/officeart/2005/8/layout/hierarchy2"/>
    <dgm:cxn modelId="{B3FD3244-C5A4-4637-9734-1BB8244D4746}" srcId="{EFAA1B74-9DDD-40C1-9B20-5DDA8965F039}" destId="{49662CF3-E0F9-4232-A4B0-746EF4A0770C}" srcOrd="3" destOrd="0" parTransId="{864A5AC5-A604-4CB4-89A9-A76987D2D240}" sibTransId="{631F169B-78A3-401E-9851-404D01A05757}"/>
    <dgm:cxn modelId="{16EE7E44-27CD-894D-A48B-C7DD2C49998B}" type="presOf" srcId="{8302708C-4674-498D-BBC9-1B1209BBA3B4}" destId="{72C58601-D1D1-411B-BAAE-6D23DF4ABB6B}" srcOrd="1" destOrd="0" presId="urn:microsoft.com/office/officeart/2005/8/layout/hierarchy2"/>
    <dgm:cxn modelId="{4F00825B-A086-9D43-8E14-EAE77984E8B8}" type="presOf" srcId="{8E6023D9-D4D9-48A3-AB02-75A4AEEE89D7}" destId="{7A659DA7-296D-4E52-B8FA-30E75D4DEC19}" srcOrd="0" destOrd="0" presId="urn:microsoft.com/office/officeart/2005/8/layout/hierarchy2"/>
    <dgm:cxn modelId="{F1E7CB5F-10E8-534A-9C48-675353402B51}" type="presOf" srcId="{7A646E10-66F4-4877-BEF9-7F55552CA940}" destId="{B471F46D-8E16-47EB-9129-E69C2CB7CAC0}" srcOrd="1" destOrd="0" presId="urn:microsoft.com/office/officeart/2005/8/layout/hierarchy2"/>
    <dgm:cxn modelId="{87F34063-C623-A642-BF04-69FC22B4F922}" type="presOf" srcId="{EFAA1B74-9DDD-40C1-9B20-5DDA8965F039}" destId="{483EABB7-0CA5-4B06-919D-D36AE8F8694A}" srcOrd="0" destOrd="0" presId="urn:microsoft.com/office/officeart/2005/8/layout/hierarchy2"/>
    <dgm:cxn modelId="{EBBC0365-B6D8-B543-9F64-5CC72489DBA7}" type="presOf" srcId="{B1F66369-198F-41FB-9A90-24C11F096C8E}" destId="{4A15BD7D-E86E-47C9-A7A2-545D3A7CC059}" srcOrd="1" destOrd="0" presId="urn:microsoft.com/office/officeart/2005/8/layout/hierarchy2"/>
    <dgm:cxn modelId="{4971E566-0950-4B7A-A95B-E84E02E3C5C4}" srcId="{8320ED14-E919-4D75-AB91-7DACCA635B47}" destId="{68B68FAF-B048-419B-8A40-37E0FF039DBF}" srcOrd="0" destOrd="0" parTransId="{7A646E10-66F4-4877-BEF9-7F55552CA940}" sibTransId="{1FF5F5ED-D45F-4092-870D-B6B221A02409}"/>
    <dgm:cxn modelId="{6338A36C-F15D-C84E-A4D2-99696F898236}" type="presOf" srcId="{0F4CA355-8E65-446D-AB2B-3362DBF971F5}" destId="{325CDDFE-DEF1-46DD-85DB-D8319BF6EA5B}" srcOrd="0" destOrd="0" presId="urn:microsoft.com/office/officeart/2005/8/layout/hierarchy2"/>
    <dgm:cxn modelId="{7B0C1172-9198-4B40-BAC8-7E9CC4C9476B}" type="presOf" srcId="{8CB894E4-ECA0-4477-BAAF-98B63BA6E05B}" destId="{8DAB5756-15A9-4B9C-9976-010BF6360251}" srcOrd="0" destOrd="0" presId="urn:microsoft.com/office/officeart/2005/8/layout/hierarchy2"/>
    <dgm:cxn modelId="{F3A07373-19C2-6B4B-A581-664200005D57}" type="presOf" srcId="{746FEAB6-DD17-4C14-A772-82873825EDE5}" destId="{2EE2CC35-DFBB-4167-9C4E-E130589A5B0C}" srcOrd="0" destOrd="0" presId="urn:microsoft.com/office/officeart/2005/8/layout/hierarchy2"/>
    <dgm:cxn modelId="{DF30F279-68E9-A345-945E-53DE97DF3A45}" type="presOf" srcId="{B1F66369-198F-41FB-9A90-24C11F096C8E}" destId="{D777D934-CD01-4AAF-A73E-294FE6628A80}" srcOrd="0" destOrd="0" presId="urn:microsoft.com/office/officeart/2005/8/layout/hierarchy2"/>
    <dgm:cxn modelId="{E2B4947D-EF3B-D949-849F-D812B1D5E3CB}" type="presOf" srcId="{0F98946A-98CF-4736-A461-C46EB3A9779B}" destId="{2AFED52A-0F34-47D2-9458-049A628D2B5B}" srcOrd="1" destOrd="0" presId="urn:microsoft.com/office/officeart/2005/8/layout/hierarchy2"/>
    <dgm:cxn modelId="{010C097E-9763-4E84-9B89-E849D22E4692}" srcId="{EFAA1B74-9DDD-40C1-9B20-5DDA8965F039}" destId="{7380E868-2767-4C5F-B433-14BD6A7046AC}" srcOrd="2" destOrd="0" parTransId="{0F4CA355-8E65-446D-AB2B-3362DBF971F5}" sibTransId="{22FA0CEE-F5B6-4F54-B405-355A18A598B6}"/>
    <dgm:cxn modelId="{96514E87-5A9A-EC4B-A4AB-143B87ED297C}" type="presOf" srcId="{746FEAB6-DD17-4C14-A772-82873825EDE5}" destId="{E171F688-4F17-4A8F-B864-8C802F8E75D6}" srcOrd="1" destOrd="0" presId="urn:microsoft.com/office/officeart/2005/8/layout/hierarchy2"/>
    <dgm:cxn modelId="{0DB3A489-958E-6848-B9FA-1516451DDFFB}" type="presOf" srcId="{45F2B1E5-4C2F-46F7-AB88-59454166EA98}" destId="{6AC1E78D-F5DA-46B8-B029-4223FD9BBE1D}" srcOrd="0" destOrd="0" presId="urn:microsoft.com/office/officeart/2005/8/layout/hierarchy2"/>
    <dgm:cxn modelId="{27E7008D-63AE-4E98-AD28-4E20FFD9EA39}" srcId="{45F2B1E5-4C2F-46F7-AB88-59454166EA98}" destId="{8320ED14-E919-4D75-AB91-7DACCA635B47}" srcOrd="1" destOrd="0" parTransId="{A0B7CB15-D207-426A-992D-BA008C16A387}" sibTransId="{6227D2AA-3D2F-4CE8-96E5-6368818A6103}"/>
    <dgm:cxn modelId="{D95FDF9D-81CB-AB47-9DC7-CDC7A67C994D}" type="presOf" srcId="{0F4CA355-8E65-446D-AB2B-3362DBF971F5}" destId="{DC848625-EF92-4BEA-8791-BC70943FCDC0}" srcOrd="1" destOrd="0" presId="urn:microsoft.com/office/officeart/2005/8/layout/hierarchy2"/>
    <dgm:cxn modelId="{4FF499A2-9AE8-48CA-AD3F-E10689202BCC}" srcId="{68B68FAF-B048-419B-8A40-37E0FF039DBF}" destId="{6F387B99-9736-4F0D-83B8-1217709330E5}" srcOrd="1" destOrd="0" parTransId="{D026C6F5-6904-41EF-8643-B8A354AEC435}" sibTransId="{802839C4-F4A5-4024-903B-D6960800C894}"/>
    <dgm:cxn modelId="{4E12B0A2-035A-7E49-9168-1EC07BE3EE92}" type="presOf" srcId="{43CFC178-229A-401F-ABB9-024DADD5667F}" destId="{27612969-58C5-4DA7-A57C-9719BE0CAA43}" srcOrd="0" destOrd="0" presId="urn:microsoft.com/office/officeart/2005/8/layout/hierarchy2"/>
    <dgm:cxn modelId="{F8D800AB-90CF-F441-9048-1AE49067F519}" type="presOf" srcId="{43CFC178-229A-401F-ABB9-024DADD5667F}" destId="{FF0DCEA7-1867-407C-8B36-8345D29C4F37}" srcOrd="1" destOrd="0" presId="urn:microsoft.com/office/officeart/2005/8/layout/hierarchy2"/>
    <dgm:cxn modelId="{827084AE-48AE-C14D-A2EB-EF6094BF20DD}" type="presOf" srcId="{773CAE43-A406-49B6-ABB0-4731D84FDCC3}" destId="{CB8E291E-03E0-446E-A045-8EA46D2FD033}" srcOrd="0" destOrd="0" presId="urn:microsoft.com/office/officeart/2005/8/layout/hierarchy2"/>
    <dgm:cxn modelId="{D9F4C1B9-2C2F-4095-B20A-B926E2ACF390}" srcId="{EFAA1B74-9DDD-40C1-9B20-5DDA8965F039}" destId="{A8CCC035-3BA5-4902-ADFC-2B2DE80D05CD}" srcOrd="1" destOrd="0" parTransId="{8302708C-4674-498D-BBC9-1B1209BBA3B4}" sibTransId="{95D0FBA3-D5D7-45F5-B063-42D645CCDD5D}"/>
    <dgm:cxn modelId="{6FC2F2BD-6BF1-4F76-8538-706378D3BE89}" srcId="{1F3807AE-BA53-4EBA-B5BE-EE374D9A106A}" destId="{8B8A70D2-5F5E-4DE4-AB52-189126714A50}" srcOrd="0" destOrd="0" parTransId="{7EB09C49-F1BF-443E-A7FB-6FEE831ED574}" sibTransId="{BEACC38C-494B-4FC6-857D-D98AF743E04C}"/>
    <dgm:cxn modelId="{9866F1C0-9075-8540-967A-221B3EAE3F7A}" type="presOf" srcId="{A8CCC035-3BA5-4902-ADFC-2B2DE80D05CD}" destId="{5EE8B989-5442-465F-9F4B-FB64029D668D}" srcOrd="0" destOrd="0" presId="urn:microsoft.com/office/officeart/2005/8/layout/hierarchy2"/>
    <dgm:cxn modelId="{BF9A73C1-98AC-9247-B3E7-83C7394B63DF}" type="presOf" srcId="{FB5BF270-3E33-4D03-B390-2C7F4C9999AF}" destId="{60D9A93D-DC69-4BD9-AAC9-A5E8533B9826}" srcOrd="0" destOrd="0" presId="urn:microsoft.com/office/officeart/2005/8/layout/hierarchy2"/>
    <dgm:cxn modelId="{60B793C5-F1D8-FF4A-B817-F0C3F56F2E44}" type="presOf" srcId="{68B68FAF-B048-419B-8A40-37E0FF039DBF}" destId="{5D1D7041-24E6-468C-A66E-C70F8BD031A0}" srcOrd="0" destOrd="0" presId="urn:microsoft.com/office/officeart/2005/8/layout/hierarchy2"/>
    <dgm:cxn modelId="{691A41C6-58E0-49C1-8286-0B5FC3A6CAF8}" srcId="{EFAA1B74-9DDD-40C1-9B20-5DDA8965F039}" destId="{FB5BF270-3E33-4D03-B390-2C7F4C9999AF}" srcOrd="0" destOrd="0" parTransId="{B1F66369-198F-41FB-9A90-24C11F096C8E}" sibTransId="{36B27774-19AF-4EE1-B934-6267C7DCBB59}"/>
    <dgm:cxn modelId="{2A5514C8-6FEA-C448-BE88-B42A647A758E}" type="presOf" srcId="{49662CF3-E0F9-4232-A4B0-746EF4A0770C}" destId="{1C5D54DE-F0C8-4F93-B3BF-691161CB412A}" srcOrd="0" destOrd="0" presId="urn:microsoft.com/office/officeart/2005/8/layout/hierarchy2"/>
    <dgm:cxn modelId="{AD8B28C8-2274-C745-8FD4-A4AC41C4026B}" type="presOf" srcId="{8B8A70D2-5F5E-4DE4-AB52-189126714A50}" destId="{A56A0D03-A37E-4918-BDF3-8CE95E46CB33}" srcOrd="0" destOrd="0" presId="urn:microsoft.com/office/officeart/2005/8/layout/hierarchy2"/>
    <dgm:cxn modelId="{95C0E7CD-4362-5E42-B518-2D20210F07B4}" type="presOf" srcId="{864A5AC5-A604-4CB4-89A9-A76987D2D240}" destId="{E42A85F0-5A36-40C9-8E7E-124922389748}" srcOrd="0" destOrd="0" presId="urn:microsoft.com/office/officeart/2005/8/layout/hierarchy2"/>
    <dgm:cxn modelId="{AD6806D3-D252-234B-9570-0A346AA66427}" type="presOf" srcId="{7A646E10-66F4-4877-BEF9-7F55552CA940}" destId="{E65E4F6A-28EE-42F1-A929-604D4543167F}" srcOrd="0" destOrd="0" presId="urn:microsoft.com/office/officeart/2005/8/layout/hierarchy2"/>
    <dgm:cxn modelId="{24AD8BD9-AB9F-C940-A232-37F7688874A5}" type="presOf" srcId="{0F98946A-98CF-4736-A461-C46EB3A9779B}" destId="{19CF7A6B-4414-4C0F-AC05-C31525D1F634}" srcOrd="0" destOrd="0" presId="urn:microsoft.com/office/officeart/2005/8/layout/hierarchy2"/>
    <dgm:cxn modelId="{7694DCDC-95AE-4599-82CB-77047280D736}" srcId="{68B68FAF-B048-419B-8A40-37E0FF039DBF}" destId="{2CE1B516-D24D-44E4-B01A-CE51DD035152}" srcOrd="0" destOrd="0" parTransId="{066672F5-D3C0-4127-B90F-00BA0A68684C}" sibTransId="{94E857BF-9F61-4623-89DA-D9127A265AFA}"/>
    <dgm:cxn modelId="{47A450E1-6F3E-F34D-9605-452F39883C09}" type="presOf" srcId="{7380E868-2767-4C5F-B433-14BD6A7046AC}" destId="{CCA93546-800C-4F4C-8557-30483865D597}" srcOrd="0" destOrd="0" presId="urn:microsoft.com/office/officeart/2005/8/layout/hierarchy2"/>
    <dgm:cxn modelId="{F3578AEB-BA80-AD4D-8023-0C4BD8D6BF8D}" type="presOf" srcId="{D026C6F5-6904-41EF-8643-B8A354AEC435}" destId="{F47ACDAC-6BC1-4DEC-BB75-C90FC264D7FE}" srcOrd="0" destOrd="0" presId="urn:microsoft.com/office/officeart/2005/8/layout/hierarchy2"/>
    <dgm:cxn modelId="{7EB822EE-A9FD-8E46-85DC-6DA3A53CC819}" type="presOf" srcId="{A0B7CB15-D207-426A-992D-BA008C16A387}" destId="{EF416FEE-E32A-4DE7-BA90-F30A61FFA643}" srcOrd="0" destOrd="0" presId="urn:microsoft.com/office/officeart/2005/8/layout/hierarchy2"/>
    <dgm:cxn modelId="{426D25F2-89D1-C440-8E43-C6636F2946DD}" type="presOf" srcId="{864A5AC5-A604-4CB4-89A9-A76987D2D240}" destId="{8F512297-7CDD-4E31-B97F-B6FEC23FB298}" srcOrd="1" destOrd="0" presId="urn:microsoft.com/office/officeart/2005/8/layout/hierarchy2"/>
    <dgm:cxn modelId="{520B6EFA-D175-0D47-B873-EF1B87B1E09D}" type="presOf" srcId="{8E6023D9-D4D9-48A3-AB02-75A4AEEE89D7}" destId="{C1E8A3DB-D4ED-4675-9DAA-193ED53565EE}" srcOrd="1" destOrd="0" presId="urn:microsoft.com/office/officeart/2005/8/layout/hierarchy2"/>
    <dgm:cxn modelId="{85A11AFB-C92B-0A46-A43B-98DE8BC56997}" type="presOf" srcId="{1F3807AE-BA53-4EBA-B5BE-EE374D9A106A}" destId="{89B29604-F3CA-437F-BA69-29798060C087}" srcOrd="0" destOrd="0" presId="urn:microsoft.com/office/officeart/2005/8/layout/hierarchy2"/>
    <dgm:cxn modelId="{3E07A1FE-59E4-334D-9281-6A874E067B17}" type="presOf" srcId="{066672F5-D3C0-4127-B90F-00BA0A68684C}" destId="{CFBE443D-C110-4F9E-8E6D-AC71E5CFEAD7}" srcOrd="1" destOrd="0" presId="urn:microsoft.com/office/officeart/2005/8/layout/hierarchy2"/>
    <dgm:cxn modelId="{7916202C-EA7C-DE42-9610-7DCCA35049C7}" type="presParOf" srcId="{89B29604-F3CA-437F-BA69-29798060C087}" destId="{933BD2CE-755F-4CCD-BDC9-7F1509D12F64}" srcOrd="0" destOrd="0" presId="urn:microsoft.com/office/officeart/2005/8/layout/hierarchy2"/>
    <dgm:cxn modelId="{BADFFA96-DB67-7540-9658-F8514D586677}" type="presParOf" srcId="{933BD2CE-755F-4CCD-BDC9-7F1509D12F64}" destId="{A56A0D03-A37E-4918-BDF3-8CE95E46CB33}" srcOrd="0" destOrd="0" presId="urn:microsoft.com/office/officeart/2005/8/layout/hierarchy2"/>
    <dgm:cxn modelId="{159C2E2D-EB98-EF44-AC1D-81B3427FD999}" type="presParOf" srcId="{933BD2CE-755F-4CCD-BDC9-7F1509D12F64}" destId="{AD3CA36E-6A65-4441-B7A7-2150468B2DDF}" srcOrd="1" destOrd="0" presId="urn:microsoft.com/office/officeart/2005/8/layout/hierarchy2"/>
    <dgm:cxn modelId="{0F1D9050-A0F3-E748-837F-ECED53EA010D}" type="presParOf" srcId="{AD3CA36E-6A65-4441-B7A7-2150468B2DDF}" destId="{19CF7A6B-4414-4C0F-AC05-C31525D1F634}" srcOrd="0" destOrd="0" presId="urn:microsoft.com/office/officeart/2005/8/layout/hierarchy2"/>
    <dgm:cxn modelId="{FAEA5B69-18CF-BB4B-9808-4661B2503192}" type="presParOf" srcId="{19CF7A6B-4414-4C0F-AC05-C31525D1F634}" destId="{2AFED52A-0F34-47D2-9458-049A628D2B5B}" srcOrd="0" destOrd="0" presId="urn:microsoft.com/office/officeart/2005/8/layout/hierarchy2"/>
    <dgm:cxn modelId="{D72D4601-8A88-CF44-8F4B-D186C1EC3EE6}" type="presParOf" srcId="{AD3CA36E-6A65-4441-B7A7-2150468B2DDF}" destId="{B2C65914-BDB8-4958-9133-B79D675031C0}" srcOrd="1" destOrd="0" presId="urn:microsoft.com/office/officeart/2005/8/layout/hierarchy2"/>
    <dgm:cxn modelId="{2FA2B468-A26B-E744-98EE-4FFE8C5BA372}" type="presParOf" srcId="{B2C65914-BDB8-4958-9133-B79D675031C0}" destId="{6AC1E78D-F5DA-46B8-B029-4223FD9BBE1D}" srcOrd="0" destOrd="0" presId="urn:microsoft.com/office/officeart/2005/8/layout/hierarchy2"/>
    <dgm:cxn modelId="{7AFDABF9-E202-D44F-9B9E-2D358853ABEC}" type="presParOf" srcId="{B2C65914-BDB8-4958-9133-B79D675031C0}" destId="{A7980600-40AC-49A6-833C-239A1AAAB342}" srcOrd="1" destOrd="0" presId="urn:microsoft.com/office/officeart/2005/8/layout/hierarchy2"/>
    <dgm:cxn modelId="{E263CA89-5242-AE48-BF28-01BD2FECAD05}" type="presParOf" srcId="{A7980600-40AC-49A6-833C-239A1AAAB342}" destId="{7A659DA7-296D-4E52-B8FA-30E75D4DEC19}" srcOrd="0" destOrd="0" presId="urn:microsoft.com/office/officeart/2005/8/layout/hierarchy2"/>
    <dgm:cxn modelId="{2E37564F-E7A1-6049-BA34-0FEA1A142115}" type="presParOf" srcId="{7A659DA7-296D-4E52-B8FA-30E75D4DEC19}" destId="{C1E8A3DB-D4ED-4675-9DAA-193ED53565EE}" srcOrd="0" destOrd="0" presId="urn:microsoft.com/office/officeart/2005/8/layout/hierarchy2"/>
    <dgm:cxn modelId="{92173692-F5A2-7149-A927-2D652E9800E3}" type="presParOf" srcId="{A7980600-40AC-49A6-833C-239A1AAAB342}" destId="{D28CA80B-C74C-41E6-A033-16E6CED2087E}" srcOrd="1" destOrd="0" presId="urn:microsoft.com/office/officeart/2005/8/layout/hierarchy2"/>
    <dgm:cxn modelId="{5D6F5DED-E08B-E34A-AD84-E1B8501E16FC}" type="presParOf" srcId="{D28CA80B-C74C-41E6-A033-16E6CED2087E}" destId="{483EABB7-0CA5-4B06-919D-D36AE8F8694A}" srcOrd="0" destOrd="0" presId="urn:microsoft.com/office/officeart/2005/8/layout/hierarchy2"/>
    <dgm:cxn modelId="{293AAF9D-8859-704D-AB8A-0666DCD723EF}" type="presParOf" srcId="{D28CA80B-C74C-41E6-A033-16E6CED2087E}" destId="{DAAEB59C-286B-481F-8862-D6D1195ACD1D}" srcOrd="1" destOrd="0" presId="urn:microsoft.com/office/officeart/2005/8/layout/hierarchy2"/>
    <dgm:cxn modelId="{2739A9B4-6B69-6E40-8408-3028B4FC594D}" type="presParOf" srcId="{DAAEB59C-286B-481F-8862-D6D1195ACD1D}" destId="{D777D934-CD01-4AAF-A73E-294FE6628A80}" srcOrd="0" destOrd="0" presId="urn:microsoft.com/office/officeart/2005/8/layout/hierarchy2"/>
    <dgm:cxn modelId="{5ACED4E5-E695-6F44-8FB8-13E2BC8A45FB}" type="presParOf" srcId="{D777D934-CD01-4AAF-A73E-294FE6628A80}" destId="{4A15BD7D-E86E-47C9-A7A2-545D3A7CC059}" srcOrd="0" destOrd="0" presId="urn:microsoft.com/office/officeart/2005/8/layout/hierarchy2"/>
    <dgm:cxn modelId="{DB3F2394-376F-294A-8231-AD2B6322BFAE}" type="presParOf" srcId="{DAAEB59C-286B-481F-8862-D6D1195ACD1D}" destId="{6FF40AC6-0975-4DD2-9CCE-5C62650A228A}" srcOrd="1" destOrd="0" presId="urn:microsoft.com/office/officeart/2005/8/layout/hierarchy2"/>
    <dgm:cxn modelId="{A2829CCB-8F40-744D-9985-462D78FD9A84}" type="presParOf" srcId="{6FF40AC6-0975-4DD2-9CCE-5C62650A228A}" destId="{60D9A93D-DC69-4BD9-AAC9-A5E8533B9826}" srcOrd="0" destOrd="0" presId="urn:microsoft.com/office/officeart/2005/8/layout/hierarchy2"/>
    <dgm:cxn modelId="{3AFC5AC8-BDD2-EA43-BA33-14518CF6749D}" type="presParOf" srcId="{6FF40AC6-0975-4DD2-9CCE-5C62650A228A}" destId="{E16AF466-708A-488D-9836-BB3014DCA0C6}" srcOrd="1" destOrd="0" presId="urn:microsoft.com/office/officeart/2005/8/layout/hierarchy2"/>
    <dgm:cxn modelId="{E453D912-14C9-5E46-8FF8-048181D18598}" type="presParOf" srcId="{DAAEB59C-286B-481F-8862-D6D1195ACD1D}" destId="{50428A4E-5C44-497A-8D9A-072DD006A6DD}" srcOrd="2" destOrd="0" presId="urn:microsoft.com/office/officeart/2005/8/layout/hierarchy2"/>
    <dgm:cxn modelId="{4A0A446B-14D8-D348-A155-C753ABF81BC7}" type="presParOf" srcId="{50428A4E-5C44-497A-8D9A-072DD006A6DD}" destId="{72C58601-D1D1-411B-BAAE-6D23DF4ABB6B}" srcOrd="0" destOrd="0" presId="urn:microsoft.com/office/officeart/2005/8/layout/hierarchy2"/>
    <dgm:cxn modelId="{4DE4B491-74ED-DB4C-848D-92FDB172C270}" type="presParOf" srcId="{DAAEB59C-286B-481F-8862-D6D1195ACD1D}" destId="{D15B61F1-2BFD-4E5B-9BA0-E38D8E65B9A6}" srcOrd="3" destOrd="0" presId="urn:microsoft.com/office/officeart/2005/8/layout/hierarchy2"/>
    <dgm:cxn modelId="{808F466F-455E-8A45-B6E2-57DA865C0E97}" type="presParOf" srcId="{D15B61F1-2BFD-4E5B-9BA0-E38D8E65B9A6}" destId="{5EE8B989-5442-465F-9F4B-FB64029D668D}" srcOrd="0" destOrd="0" presId="urn:microsoft.com/office/officeart/2005/8/layout/hierarchy2"/>
    <dgm:cxn modelId="{293C3F39-2618-064E-800C-970EC82EB10D}" type="presParOf" srcId="{D15B61F1-2BFD-4E5B-9BA0-E38D8E65B9A6}" destId="{3AC6744A-EC82-411A-BB34-5FC7A1842A02}" srcOrd="1" destOrd="0" presId="urn:microsoft.com/office/officeart/2005/8/layout/hierarchy2"/>
    <dgm:cxn modelId="{2BA27064-15FF-9947-AAD6-B7C25A4B5852}" type="presParOf" srcId="{3AC6744A-EC82-411A-BB34-5FC7A1842A02}" destId="{27612969-58C5-4DA7-A57C-9719BE0CAA43}" srcOrd="0" destOrd="0" presId="urn:microsoft.com/office/officeart/2005/8/layout/hierarchy2"/>
    <dgm:cxn modelId="{6E6D4D90-E482-D44B-BFCD-A3EC7AC7A990}" type="presParOf" srcId="{27612969-58C5-4DA7-A57C-9719BE0CAA43}" destId="{FF0DCEA7-1867-407C-8B36-8345D29C4F37}" srcOrd="0" destOrd="0" presId="urn:microsoft.com/office/officeart/2005/8/layout/hierarchy2"/>
    <dgm:cxn modelId="{D68E52C1-E951-BF46-8C40-C70D6E610D64}" type="presParOf" srcId="{3AC6744A-EC82-411A-BB34-5FC7A1842A02}" destId="{7B3F8CA3-A6F0-4BF0-A1C0-236FBE33776F}" srcOrd="1" destOrd="0" presId="urn:microsoft.com/office/officeart/2005/8/layout/hierarchy2"/>
    <dgm:cxn modelId="{7C71ED51-54FB-664C-97CF-3C92EE58DF36}" type="presParOf" srcId="{7B3F8CA3-A6F0-4BF0-A1C0-236FBE33776F}" destId="{8DAB5756-15A9-4B9C-9976-010BF6360251}" srcOrd="0" destOrd="0" presId="urn:microsoft.com/office/officeart/2005/8/layout/hierarchy2"/>
    <dgm:cxn modelId="{F7D06B91-EC50-5147-A925-3CE3627CE9E0}" type="presParOf" srcId="{7B3F8CA3-A6F0-4BF0-A1C0-236FBE33776F}" destId="{A065416B-82C5-4814-A4F2-38DAC9856F8E}" srcOrd="1" destOrd="0" presId="urn:microsoft.com/office/officeart/2005/8/layout/hierarchy2"/>
    <dgm:cxn modelId="{76D663D7-9BCE-3B40-8D5B-A3742F8349BB}" type="presParOf" srcId="{DAAEB59C-286B-481F-8862-D6D1195ACD1D}" destId="{325CDDFE-DEF1-46DD-85DB-D8319BF6EA5B}" srcOrd="4" destOrd="0" presId="urn:microsoft.com/office/officeart/2005/8/layout/hierarchy2"/>
    <dgm:cxn modelId="{FEF27452-7B86-5046-A1DE-77E25E61D2E3}" type="presParOf" srcId="{325CDDFE-DEF1-46DD-85DB-D8319BF6EA5B}" destId="{DC848625-EF92-4BEA-8791-BC70943FCDC0}" srcOrd="0" destOrd="0" presId="urn:microsoft.com/office/officeart/2005/8/layout/hierarchy2"/>
    <dgm:cxn modelId="{C46C6AED-4DD2-A147-B3E8-E5C8316F1E75}" type="presParOf" srcId="{DAAEB59C-286B-481F-8862-D6D1195ACD1D}" destId="{DBB9134F-7201-4E5A-ADA6-BF06710FBF86}" srcOrd="5" destOrd="0" presId="urn:microsoft.com/office/officeart/2005/8/layout/hierarchy2"/>
    <dgm:cxn modelId="{24B19CBB-5042-854B-BF40-70B6E9A7FCA6}" type="presParOf" srcId="{DBB9134F-7201-4E5A-ADA6-BF06710FBF86}" destId="{CCA93546-800C-4F4C-8557-30483865D597}" srcOrd="0" destOrd="0" presId="urn:microsoft.com/office/officeart/2005/8/layout/hierarchy2"/>
    <dgm:cxn modelId="{F1347D82-FF8D-6B47-85DC-2EBA271E41C7}" type="presParOf" srcId="{DBB9134F-7201-4E5A-ADA6-BF06710FBF86}" destId="{30BF723D-3CF9-4D53-A26F-63FDC484A124}" srcOrd="1" destOrd="0" presId="urn:microsoft.com/office/officeart/2005/8/layout/hierarchy2"/>
    <dgm:cxn modelId="{90754C8C-7788-A441-A8F7-CC35E2CBCEB7}" type="presParOf" srcId="{30BF723D-3CF9-4D53-A26F-63FDC484A124}" destId="{2EE2CC35-DFBB-4167-9C4E-E130589A5B0C}" srcOrd="0" destOrd="0" presId="urn:microsoft.com/office/officeart/2005/8/layout/hierarchy2"/>
    <dgm:cxn modelId="{F352DF48-40DC-9541-B61C-AE4FD54F978E}" type="presParOf" srcId="{2EE2CC35-DFBB-4167-9C4E-E130589A5B0C}" destId="{E171F688-4F17-4A8F-B864-8C802F8E75D6}" srcOrd="0" destOrd="0" presId="urn:microsoft.com/office/officeart/2005/8/layout/hierarchy2"/>
    <dgm:cxn modelId="{1410817D-C13E-9947-A046-B77D3DF5DEA8}" type="presParOf" srcId="{30BF723D-3CF9-4D53-A26F-63FDC484A124}" destId="{4905F468-5F7C-45D3-9F7B-D47D855B15D0}" srcOrd="1" destOrd="0" presId="urn:microsoft.com/office/officeart/2005/8/layout/hierarchy2"/>
    <dgm:cxn modelId="{6670C6FE-E094-C64F-9699-64760B1E408E}" type="presParOf" srcId="{4905F468-5F7C-45D3-9F7B-D47D855B15D0}" destId="{CB8E291E-03E0-446E-A045-8EA46D2FD033}" srcOrd="0" destOrd="0" presId="urn:microsoft.com/office/officeart/2005/8/layout/hierarchy2"/>
    <dgm:cxn modelId="{30628B3F-D76D-4D40-A789-2B6025B956A1}" type="presParOf" srcId="{4905F468-5F7C-45D3-9F7B-D47D855B15D0}" destId="{C57428AB-1893-40F1-8839-60F4F76B77D2}" srcOrd="1" destOrd="0" presId="urn:microsoft.com/office/officeart/2005/8/layout/hierarchy2"/>
    <dgm:cxn modelId="{26C27317-45A1-2C4C-B027-D6663D6A675E}" type="presParOf" srcId="{DAAEB59C-286B-481F-8862-D6D1195ACD1D}" destId="{E42A85F0-5A36-40C9-8E7E-124922389748}" srcOrd="6" destOrd="0" presId="urn:microsoft.com/office/officeart/2005/8/layout/hierarchy2"/>
    <dgm:cxn modelId="{A046DC75-ADF4-5D44-8708-ACD58108CC73}" type="presParOf" srcId="{E42A85F0-5A36-40C9-8E7E-124922389748}" destId="{8F512297-7CDD-4E31-B97F-B6FEC23FB298}" srcOrd="0" destOrd="0" presId="urn:microsoft.com/office/officeart/2005/8/layout/hierarchy2"/>
    <dgm:cxn modelId="{86378B9D-E4A0-484B-912C-6DBCF6B4F5DE}" type="presParOf" srcId="{DAAEB59C-286B-481F-8862-D6D1195ACD1D}" destId="{8BC88014-4771-41CF-9223-C7AAAA65074E}" srcOrd="7" destOrd="0" presId="urn:microsoft.com/office/officeart/2005/8/layout/hierarchy2"/>
    <dgm:cxn modelId="{BD4524B7-4B7D-4141-8014-DB3D1338075A}" type="presParOf" srcId="{8BC88014-4771-41CF-9223-C7AAAA65074E}" destId="{1C5D54DE-F0C8-4F93-B3BF-691161CB412A}" srcOrd="0" destOrd="0" presId="urn:microsoft.com/office/officeart/2005/8/layout/hierarchy2"/>
    <dgm:cxn modelId="{C103A094-BF8B-6445-9122-53A66284CFFC}" type="presParOf" srcId="{8BC88014-4771-41CF-9223-C7AAAA65074E}" destId="{4A34F891-C78F-4537-9FD5-4C24568BDF18}" srcOrd="1" destOrd="0" presId="urn:microsoft.com/office/officeart/2005/8/layout/hierarchy2"/>
    <dgm:cxn modelId="{AA8AB9D3-BC89-C348-B0D9-6D46E15D78A5}" type="presParOf" srcId="{A7980600-40AC-49A6-833C-239A1AAAB342}" destId="{EF416FEE-E32A-4DE7-BA90-F30A61FFA643}" srcOrd="2" destOrd="0" presId="urn:microsoft.com/office/officeart/2005/8/layout/hierarchy2"/>
    <dgm:cxn modelId="{F9FCFB80-954C-B74D-8628-15755790FA46}" type="presParOf" srcId="{EF416FEE-E32A-4DE7-BA90-F30A61FFA643}" destId="{FA95A856-D317-4274-970E-ABE5DDEE4528}" srcOrd="0" destOrd="0" presId="urn:microsoft.com/office/officeart/2005/8/layout/hierarchy2"/>
    <dgm:cxn modelId="{BB67A13E-734E-EA4D-9671-95AB6ECD0482}" type="presParOf" srcId="{A7980600-40AC-49A6-833C-239A1AAAB342}" destId="{5978258D-5471-4677-A889-4567B740C7C2}" srcOrd="3" destOrd="0" presId="urn:microsoft.com/office/officeart/2005/8/layout/hierarchy2"/>
    <dgm:cxn modelId="{AA6534F0-DECE-784D-AA09-D1B90E8FCB6E}" type="presParOf" srcId="{5978258D-5471-4677-A889-4567B740C7C2}" destId="{B04DAEE5-62A5-47F5-9E26-DCBBBDACB26E}" srcOrd="0" destOrd="0" presId="urn:microsoft.com/office/officeart/2005/8/layout/hierarchy2"/>
    <dgm:cxn modelId="{9DE80FE1-9771-8E48-94C8-4BF98EE40784}" type="presParOf" srcId="{5978258D-5471-4677-A889-4567B740C7C2}" destId="{DDED1121-2293-4D65-9BAE-9DBDA438D794}" srcOrd="1" destOrd="0" presId="urn:microsoft.com/office/officeart/2005/8/layout/hierarchy2"/>
    <dgm:cxn modelId="{EBBF4D13-64C7-FE41-B6A7-AA02F40285DD}" type="presParOf" srcId="{DDED1121-2293-4D65-9BAE-9DBDA438D794}" destId="{E65E4F6A-28EE-42F1-A929-604D4543167F}" srcOrd="0" destOrd="0" presId="urn:microsoft.com/office/officeart/2005/8/layout/hierarchy2"/>
    <dgm:cxn modelId="{9C5DD1E4-D3D8-5246-AE3F-79927404DE9C}" type="presParOf" srcId="{E65E4F6A-28EE-42F1-A929-604D4543167F}" destId="{B471F46D-8E16-47EB-9129-E69C2CB7CAC0}" srcOrd="0" destOrd="0" presId="urn:microsoft.com/office/officeart/2005/8/layout/hierarchy2"/>
    <dgm:cxn modelId="{911DD178-1963-C148-87D4-01B5D455C207}" type="presParOf" srcId="{DDED1121-2293-4D65-9BAE-9DBDA438D794}" destId="{02FB5EA8-9742-4ED3-A9CF-6498280F8E75}" srcOrd="1" destOrd="0" presId="urn:microsoft.com/office/officeart/2005/8/layout/hierarchy2"/>
    <dgm:cxn modelId="{19D8EBEB-1A34-964C-A433-A3CA9E3C5C8F}" type="presParOf" srcId="{02FB5EA8-9742-4ED3-A9CF-6498280F8E75}" destId="{5D1D7041-24E6-468C-A66E-C70F8BD031A0}" srcOrd="0" destOrd="0" presId="urn:microsoft.com/office/officeart/2005/8/layout/hierarchy2"/>
    <dgm:cxn modelId="{F34DE60D-BF8D-AC4C-A30A-9143550FC94F}" type="presParOf" srcId="{02FB5EA8-9742-4ED3-A9CF-6498280F8E75}" destId="{0F3ACC3C-8987-48E6-850B-F5A04AB66B76}" srcOrd="1" destOrd="0" presId="urn:microsoft.com/office/officeart/2005/8/layout/hierarchy2"/>
    <dgm:cxn modelId="{03CBDDA4-A77B-474E-90E2-09F07FB37254}" type="presParOf" srcId="{0F3ACC3C-8987-48E6-850B-F5A04AB66B76}" destId="{091CD95E-1EE4-4AF5-A7CC-A4A82C3CB3D7}" srcOrd="0" destOrd="0" presId="urn:microsoft.com/office/officeart/2005/8/layout/hierarchy2"/>
    <dgm:cxn modelId="{A5D46E3D-B233-D64F-91B5-08648D31FF26}" type="presParOf" srcId="{091CD95E-1EE4-4AF5-A7CC-A4A82C3CB3D7}" destId="{CFBE443D-C110-4F9E-8E6D-AC71E5CFEAD7}" srcOrd="0" destOrd="0" presId="urn:microsoft.com/office/officeart/2005/8/layout/hierarchy2"/>
    <dgm:cxn modelId="{98926373-FA25-0F4E-A82D-8E9469DEA99E}" type="presParOf" srcId="{0F3ACC3C-8987-48E6-850B-F5A04AB66B76}" destId="{6D9ED76F-2097-45FF-9778-A3AB81ED2C2F}" srcOrd="1" destOrd="0" presId="urn:microsoft.com/office/officeart/2005/8/layout/hierarchy2"/>
    <dgm:cxn modelId="{24AEAB9A-4E6B-7045-8753-AD9CD1B00E36}" type="presParOf" srcId="{6D9ED76F-2097-45FF-9778-A3AB81ED2C2F}" destId="{F1E03DF5-5A07-4646-A873-C00DC78435C5}" srcOrd="0" destOrd="0" presId="urn:microsoft.com/office/officeart/2005/8/layout/hierarchy2"/>
    <dgm:cxn modelId="{9D54C21E-89DD-0F42-BAB1-6E8F205B2B6B}" type="presParOf" srcId="{6D9ED76F-2097-45FF-9778-A3AB81ED2C2F}" destId="{9705851E-B70C-4203-A4FC-C22091E2D5C9}" srcOrd="1" destOrd="0" presId="urn:microsoft.com/office/officeart/2005/8/layout/hierarchy2"/>
    <dgm:cxn modelId="{75BC7358-5512-8F48-8A6A-B754B01DF3E4}" type="presParOf" srcId="{0F3ACC3C-8987-48E6-850B-F5A04AB66B76}" destId="{F47ACDAC-6BC1-4DEC-BB75-C90FC264D7FE}" srcOrd="2" destOrd="0" presId="urn:microsoft.com/office/officeart/2005/8/layout/hierarchy2"/>
    <dgm:cxn modelId="{DE68F0B7-0206-3643-B4D2-382269358628}" type="presParOf" srcId="{F47ACDAC-6BC1-4DEC-BB75-C90FC264D7FE}" destId="{0742C853-9975-45DA-8CEA-636EE5918FAF}" srcOrd="0" destOrd="0" presId="urn:microsoft.com/office/officeart/2005/8/layout/hierarchy2"/>
    <dgm:cxn modelId="{289651F2-E24B-1C45-A4BB-D02BB4CE7A01}" type="presParOf" srcId="{0F3ACC3C-8987-48E6-850B-F5A04AB66B76}" destId="{4BD04378-6A04-4C58-A3C7-32C8F00D3032}" srcOrd="3" destOrd="0" presId="urn:microsoft.com/office/officeart/2005/8/layout/hierarchy2"/>
    <dgm:cxn modelId="{3DDCDD25-7BF9-0047-BDF7-DB667CFD8CB4}" type="presParOf" srcId="{4BD04378-6A04-4C58-A3C7-32C8F00D3032}" destId="{DAE5F6ED-C1A7-43FD-A733-87FDA571FAE2}" srcOrd="0" destOrd="0" presId="urn:microsoft.com/office/officeart/2005/8/layout/hierarchy2"/>
    <dgm:cxn modelId="{6D3EBF08-001D-2F45-BDD5-F76A7D27A639}" type="presParOf" srcId="{4BD04378-6A04-4C58-A3C7-32C8F00D3032}" destId="{11F26439-167A-476B-A988-22F405522E3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3807AE-BA53-4EBA-B5BE-EE374D9A106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B8A70D2-5F5E-4DE4-AB52-189126714A50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1200" dirty="0"/>
            <a:t>A brighter future through education</a:t>
          </a:r>
        </a:p>
      </dgm:t>
    </dgm:pt>
    <dgm:pt modelId="{7EB09C49-F1BF-443E-A7FB-6FEE831ED574}" type="parTrans" cxnId="{6FC2F2BD-6BF1-4F76-8538-706378D3BE89}">
      <dgm:prSet/>
      <dgm:spPr/>
      <dgm:t>
        <a:bodyPr/>
        <a:lstStyle/>
        <a:p>
          <a:endParaRPr lang="en-AU"/>
        </a:p>
      </dgm:t>
    </dgm:pt>
    <dgm:pt modelId="{BEACC38C-494B-4FC6-857D-D98AF743E04C}" type="sibTrans" cxnId="{6FC2F2BD-6BF1-4F76-8538-706378D3BE89}">
      <dgm:prSet/>
      <dgm:spPr/>
      <dgm:t>
        <a:bodyPr/>
        <a:lstStyle/>
        <a:p>
          <a:endParaRPr lang="en-AU"/>
        </a:p>
      </dgm:t>
    </dgm:pt>
    <dgm:pt modelId="{EFAA1B74-9DDD-40C1-9B20-5DDA8965F03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800" dirty="0"/>
            <a:t>Quality teaching &amp; learning environments</a:t>
          </a:r>
        </a:p>
      </dgm:t>
    </dgm:pt>
    <dgm:pt modelId="{8E6023D9-D4D9-48A3-AB02-75A4AEEE89D7}" type="parTrans" cxnId="{439E7E07-A1D9-4F59-804D-B1117FA0AF66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36BD6E0A-D0CF-4DAE-A809-E178490AE00A}" type="sibTrans" cxnId="{439E7E07-A1D9-4F59-804D-B1117FA0AF66}">
      <dgm:prSet/>
      <dgm:spPr/>
      <dgm:t>
        <a:bodyPr/>
        <a:lstStyle/>
        <a:p>
          <a:endParaRPr lang="en-AU"/>
        </a:p>
      </dgm:t>
    </dgm:pt>
    <dgm:pt modelId="{8320ED14-E919-4D75-AB91-7DACCA635B4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800" dirty="0"/>
            <a:t>Workplace learning and career advice</a:t>
          </a:r>
        </a:p>
      </dgm:t>
    </dgm:pt>
    <dgm:pt modelId="{A0B7CB15-D207-426A-992D-BA008C16A387}" type="parTrans" cxnId="{27E7008D-63AE-4E98-AD28-4E20FFD9EA3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6227D2AA-3D2F-4CE8-96E5-6368818A6103}" type="sibTrans" cxnId="{27E7008D-63AE-4E98-AD28-4E20FFD9EA39}">
      <dgm:prSet/>
      <dgm:spPr/>
      <dgm:t>
        <a:bodyPr/>
        <a:lstStyle/>
        <a:p>
          <a:endParaRPr lang="en-AU"/>
        </a:p>
      </dgm:t>
    </dgm:pt>
    <dgm:pt modelId="{7380E868-2767-4C5F-B433-14BD6A7046A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AU" sz="800" dirty="0"/>
            <a:t>Retention rate </a:t>
          </a:r>
          <a:br>
            <a:rPr lang="en-AU" sz="800" dirty="0"/>
          </a:br>
          <a:r>
            <a:rPr lang="en-AU" sz="800" dirty="0"/>
            <a:t>78-79%</a:t>
          </a:r>
        </a:p>
      </dgm:t>
    </dgm:pt>
    <dgm:pt modelId="{0F4CA355-8E65-446D-AB2B-3362DBF971F5}" type="parTrans" cxnId="{010C097E-9763-4E84-9B89-E849D22E4692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22FA0CEE-F5B6-4F54-B405-355A18A598B6}" type="sibTrans" cxnId="{010C097E-9763-4E84-9B89-E849D22E4692}">
      <dgm:prSet/>
      <dgm:spPr/>
      <dgm:t>
        <a:bodyPr/>
        <a:lstStyle/>
        <a:p>
          <a:endParaRPr lang="en-AU"/>
        </a:p>
      </dgm:t>
    </dgm:pt>
    <dgm:pt modelId="{773CAE43-A406-49B6-ABB0-4731D84FDCC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t"/>
        <a:lstStyle/>
        <a:p>
          <a:pPr algn="ctr"/>
          <a:r>
            <a:rPr lang="en-AU" sz="800" b="1" dirty="0"/>
            <a:t>2.2 Non-govt schools national support</a:t>
          </a:r>
        </a:p>
        <a:p>
          <a:pPr algn="ctr"/>
          <a:r>
            <a:rPr lang="en-AU" sz="800" i="1" dirty="0"/>
            <a:t>$7,749 m</a:t>
          </a:r>
          <a:br>
            <a:rPr lang="en-AU" sz="800" dirty="0"/>
          </a:br>
          <a:endParaRPr lang="en-AU" sz="800" dirty="0"/>
        </a:p>
      </dgm:t>
    </dgm:pt>
    <dgm:pt modelId="{746FEAB6-DD17-4C14-A772-82873825EDE5}" type="parTrans" cxnId="{99F94037-3BA4-45BA-9A03-3A31545D1E8C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AU"/>
        </a:p>
      </dgm:t>
    </dgm:pt>
    <dgm:pt modelId="{AAD6DCF2-5E6E-4388-8665-783A3749D3E0}" type="sibTrans" cxnId="{99F94037-3BA4-45BA-9A03-3A31545D1E8C}">
      <dgm:prSet/>
      <dgm:spPr/>
      <dgm:t>
        <a:bodyPr/>
        <a:lstStyle/>
        <a:p>
          <a:endParaRPr lang="en-AU"/>
        </a:p>
      </dgm:t>
    </dgm:pt>
    <dgm:pt modelId="{A8CCC035-3BA5-4902-ADFC-2B2DE80D05C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AU" sz="800" dirty="0" err="1"/>
            <a:t>COAG</a:t>
          </a:r>
          <a:r>
            <a:rPr lang="en-AU" sz="800" dirty="0"/>
            <a:t> literacy / numeracy targets</a:t>
          </a:r>
        </a:p>
      </dgm:t>
    </dgm:pt>
    <dgm:pt modelId="{8302708C-4674-498D-BBC9-1B1209BBA3B4}" type="parTrans" cxnId="{D9F4C1B9-2C2F-4095-B20A-B926E2ACF39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95D0FBA3-D5D7-45F5-B063-42D645CCDD5D}" type="sibTrans" cxnId="{D9F4C1B9-2C2F-4095-B20A-B926E2ACF390}">
      <dgm:prSet/>
      <dgm:spPr/>
      <dgm:t>
        <a:bodyPr/>
        <a:lstStyle/>
        <a:p>
          <a:endParaRPr lang="en-AU"/>
        </a:p>
      </dgm:t>
    </dgm:pt>
    <dgm:pt modelId="{8CB894E4-ECA0-4477-BAAF-98B63BA6E05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prstDash val="dash"/>
        </a:ln>
      </dgm:spPr>
      <dgm:t>
        <a:bodyPr anchor="ctr" anchorCtr="0"/>
        <a:lstStyle/>
        <a:p>
          <a:pPr algn="ctr"/>
          <a:r>
            <a:rPr lang="en-AU" sz="700" b="0" i="1" dirty="0"/>
            <a:t>2.1 Govt schools national support</a:t>
          </a:r>
          <a:r>
            <a:rPr lang="en-AU" sz="600" b="0" i="1" dirty="0"/>
            <a:t> $0 m</a:t>
          </a:r>
          <a:endParaRPr lang="en-AU" sz="800" b="0" i="1" dirty="0"/>
        </a:p>
      </dgm:t>
    </dgm:pt>
    <dgm:pt modelId="{43CFC178-229A-401F-ABB9-024DADD5667F}" type="parTrans" cxnId="{0D45760B-6123-4DE3-94EC-B95ABABE503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AU"/>
        </a:p>
      </dgm:t>
    </dgm:pt>
    <dgm:pt modelId="{3FCB5CA3-124E-4C7E-9760-F15C2B89B76B}" type="sibTrans" cxnId="{0D45760B-6123-4DE3-94EC-B95ABABE5039}">
      <dgm:prSet/>
      <dgm:spPr/>
      <dgm:t>
        <a:bodyPr/>
        <a:lstStyle/>
        <a:p>
          <a:endParaRPr lang="en-AU"/>
        </a:p>
      </dgm:t>
    </dgm:pt>
    <dgm:pt modelId="{45F2B1E5-4C2F-46F7-AB88-59454166EA9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800" dirty="0"/>
            <a:t>Improved </a:t>
          </a:r>
          <a:r>
            <a:rPr lang="en-AU" sz="800" b="1" dirty="0"/>
            <a:t>learning</a:t>
          </a:r>
          <a:r>
            <a:rPr lang="en-AU" sz="800" dirty="0"/>
            <a:t>, </a:t>
          </a:r>
          <a:r>
            <a:rPr lang="en-AU" sz="800" b="1" dirty="0"/>
            <a:t>literacy</a:t>
          </a:r>
          <a:r>
            <a:rPr lang="en-AU" sz="800" dirty="0"/>
            <a:t>, </a:t>
          </a:r>
          <a:r>
            <a:rPr lang="en-AU" sz="800" b="1" dirty="0"/>
            <a:t>numeracy</a:t>
          </a:r>
          <a:r>
            <a:rPr lang="en-AU" sz="800" dirty="0"/>
            <a:t> </a:t>
          </a:r>
          <a:br>
            <a:rPr lang="en-AU" sz="800" dirty="0"/>
          </a:br>
          <a:r>
            <a:rPr lang="en-AU" sz="800" dirty="0"/>
            <a:t>&amp; educational </a:t>
          </a:r>
          <a:r>
            <a:rPr lang="en-AU" sz="800" b="1" dirty="0"/>
            <a:t>attainment</a:t>
          </a:r>
        </a:p>
      </dgm:t>
    </dgm:pt>
    <dgm:pt modelId="{0F98946A-98CF-4736-A461-C46EB3A9779B}" type="parTrans" cxnId="{BAE76A1F-4353-4307-997C-F2F8B5B51088}">
      <dgm:prSet/>
      <dgm:spPr/>
      <dgm:t>
        <a:bodyPr/>
        <a:lstStyle/>
        <a:p>
          <a:endParaRPr lang="en-AU"/>
        </a:p>
      </dgm:t>
    </dgm:pt>
    <dgm:pt modelId="{6413B621-D3EE-4BB5-9272-93C013F074FB}" type="sibTrans" cxnId="{BAE76A1F-4353-4307-997C-F2F8B5B51088}">
      <dgm:prSet/>
      <dgm:spPr/>
      <dgm:t>
        <a:bodyPr/>
        <a:lstStyle/>
        <a:p>
          <a:endParaRPr lang="en-AU"/>
        </a:p>
      </dgm:t>
    </dgm:pt>
    <dgm:pt modelId="{2919F366-77D8-43D8-951D-84D0C936F3F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n-AU" sz="800" b="1" dirty="0"/>
            <a:t>2.4 Digital Education Revolution</a:t>
          </a:r>
          <a:br>
            <a:rPr lang="en-AU" sz="800" dirty="0"/>
          </a:br>
          <a:r>
            <a:rPr lang="en-AU" sz="800" i="1" dirty="0"/>
            <a:t>$108 m</a:t>
          </a:r>
        </a:p>
      </dgm:t>
    </dgm:pt>
    <dgm:pt modelId="{EAFB5C69-4DB2-421F-B0D4-C70EB9E326EC}" type="parTrans" cxnId="{90F24A07-F093-48E5-A0E9-2290490F686A}">
      <dgm:prSet/>
      <dgm:spPr/>
      <dgm:t>
        <a:bodyPr/>
        <a:lstStyle/>
        <a:p>
          <a:endParaRPr lang="en-AU"/>
        </a:p>
      </dgm:t>
    </dgm:pt>
    <dgm:pt modelId="{09779497-D8F1-43A2-BF47-5FEE7DCFC762}" type="sibTrans" cxnId="{90F24A07-F093-48E5-A0E9-2290490F686A}">
      <dgm:prSet/>
      <dgm:spPr/>
      <dgm:t>
        <a:bodyPr/>
        <a:lstStyle/>
        <a:p>
          <a:endParaRPr lang="en-AU"/>
        </a:p>
      </dgm:t>
    </dgm:pt>
    <dgm:pt modelId="{8BB57D12-0977-4CC4-9E3C-9F9BC074B56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ctr"/>
          <a:r>
            <a:rPr lang="en-AU" sz="800" b="1" dirty="0"/>
            <a:t>2.5 National action plan literacy &amp; numeracy </a:t>
          </a:r>
          <a:r>
            <a:rPr lang="en-AU" sz="700" i="1" dirty="0"/>
            <a:t>$6.8 m</a:t>
          </a:r>
        </a:p>
      </dgm:t>
    </dgm:pt>
    <dgm:pt modelId="{097983AE-3364-4BF7-940E-B29F93A7D40A}" type="parTrans" cxnId="{6718F6FB-9F7A-4F35-8A21-7B703EBA30F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4F5F87AA-6491-49ED-B931-217FF5805F2F}" type="sibTrans" cxnId="{6718F6FB-9F7A-4F35-8A21-7B703EBA30FD}">
      <dgm:prSet/>
      <dgm:spPr/>
      <dgm:t>
        <a:bodyPr/>
        <a:lstStyle/>
        <a:p>
          <a:endParaRPr lang="en-AU"/>
        </a:p>
      </dgm:t>
    </dgm:pt>
    <dgm:pt modelId="{45D85937-B765-4E3B-B0FA-AB2E46330A1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n-AU" sz="800" b="1" dirty="0"/>
            <a:t>2.6 Building the Education Revolution</a:t>
          </a:r>
          <a:br>
            <a:rPr lang="en-AU" sz="800" dirty="0"/>
          </a:br>
          <a:r>
            <a:rPr lang="en-AU" sz="800" i="1" dirty="0"/>
            <a:t>$95 m</a:t>
          </a:r>
        </a:p>
      </dgm:t>
    </dgm:pt>
    <dgm:pt modelId="{A62E58F2-A382-4952-89B9-B04416921654}" type="parTrans" cxnId="{BEFAB1AD-369F-479E-B9F4-99A6115B0D34}">
      <dgm:prSet/>
      <dgm:spPr/>
      <dgm:t>
        <a:bodyPr/>
        <a:lstStyle/>
        <a:p>
          <a:endParaRPr lang="en-AU"/>
        </a:p>
      </dgm:t>
    </dgm:pt>
    <dgm:pt modelId="{911C1918-872D-46B2-9B11-9A6D7B977753}" type="sibTrans" cxnId="{BEFAB1AD-369F-479E-B9F4-99A6115B0D34}">
      <dgm:prSet/>
      <dgm:spPr/>
      <dgm:t>
        <a:bodyPr/>
        <a:lstStyle/>
        <a:p>
          <a:endParaRPr lang="en-AU"/>
        </a:p>
      </dgm:t>
    </dgm:pt>
    <dgm:pt modelId="{E3C5BC15-E549-4676-84AF-632DA493518D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ctr"/>
          <a:r>
            <a:rPr lang="en-AU" sz="800" b="1" dirty="0"/>
            <a:t>2.3 School support</a:t>
          </a:r>
        </a:p>
        <a:p>
          <a:pPr algn="ctr"/>
          <a:r>
            <a:rPr lang="en-AU" sz="800" i="1" dirty="0"/>
            <a:t>$350 m</a:t>
          </a:r>
        </a:p>
      </dgm:t>
    </dgm:pt>
    <dgm:pt modelId="{DEFBF686-7A1D-487C-8F7E-0D4EEA089A74}" type="parTrans" cxnId="{CAC21A66-ABA2-41BF-BDAE-D139A6780AE3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A12AAC03-B00C-49A2-8741-130C9D16F54A}" type="sibTrans" cxnId="{CAC21A66-ABA2-41BF-BDAE-D139A6780AE3}">
      <dgm:prSet/>
      <dgm:spPr/>
      <dgm:t>
        <a:bodyPr/>
        <a:lstStyle/>
        <a:p>
          <a:endParaRPr lang="en-AU"/>
        </a:p>
      </dgm:t>
    </dgm:pt>
    <dgm:pt modelId="{887B909B-93B9-4EB8-81B6-127717CD039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 anchorCtr="0"/>
        <a:lstStyle/>
        <a:p>
          <a:pPr algn="ctr"/>
          <a:r>
            <a:rPr lang="en-AU" b="1" dirty="0"/>
            <a:t>2.9 Smarter schools – improving teacher quality </a:t>
          </a:r>
          <a:r>
            <a:rPr lang="en-AU" i="1" dirty="0"/>
            <a:t>$37 m</a:t>
          </a:r>
        </a:p>
      </dgm:t>
    </dgm:pt>
    <dgm:pt modelId="{02687D4E-7C58-43BF-B07A-55182CA58EE8}" type="parTrans" cxnId="{1FE006F0-3AFC-4702-93BA-FDAE1FD5E882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4B4B7427-4B54-42E3-BC23-936E58ACAFEE}" type="sibTrans" cxnId="{1FE006F0-3AFC-4702-93BA-FDAE1FD5E882}">
      <dgm:prSet/>
      <dgm:spPr/>
      <dgm:t>
        <a:bodyPr/>
        <a:lstStyle/>
        <a:p>
          <a:endParaRPr lang="en-AU"/>
        </a:p>
      </dgm:t>
    </dgm:pt>
    <dgm:pt modelId="{0C654D58-480D-4944-8E51-39B806F806D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/>
          <a:r>
            <a:rPr lang="en-AU" sz="800" b="1" dirty="0"/>
            <a:t>2.11 Youth support</a:t>
          </a:r>
          <a:br>
            <a:rPr lang="en-AU" sz="800" b="1" dirty="0"/>
          </a:br>
          <a:r>
            <a:rPr lang="en-AU" sz="800" i="1" dirty="0"/>
            <a:t>$128 m</a:t>
          </a:r>
        </a:p>
      </dgm:t>
    </dgm:pt>
    <dgm:pt modelId="{9ADF2E83-81E8-4492-9F40-FF490E10FFA1}" type="parTrans" cxnId="{39737C0D-1513-4F64-895D-B6EDD497272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A80A9BB5-41E8-49E0-ACA1-491B3699EAAA}" type="sibTrans" cxnId="{39737C0D-1513-4F64-895D-B6EDD497272E}">
      <dgm:prSet/>
      <dgm:spPr/>
      <dgm:t>
        <a:bodyPr/>
        <a:lstStyle/>
        <a:p>
          <a:endParaRPr lang="en-AU"/>
        </a:p>
      </dgm:t>
    </dgm:pt>
    <dgm:pt modelId="{EC1EF3D8-0F23-47D3-B6ED-87BF5BC85439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/>
          <a:r>
            <a:rPr lang="en-AU" sz="800" b="1" dirty="0"/>
            <a:t>2.12 School student assistance</a:t>
          </a:r>
        </a:p>
        <a:p>
          <a:pPr algn="ctr"/>
          <a:r>
            <a:rPr lang="en-AU" sz="800" i="1" dirty="0"/>
            <a:t>$200 m</a:t>
          </a:r>
        </a:p>
      </dgm:t>
    </dgm:pt>
    <dgm:pt modelId="{828C9435-8E98-4108-A2DC-7E3F67A3A8A5}" type="parTrans" cxnId="{933C01E1-09CE-4BD0-A7E8-25E5F57E0AE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AU"/>
        </a:p>
      </dgm:t>
    </dgm:pt>
    <dgm:pt modelId="{8CC9BE8D-539F-4124-A7CB-374CE3525510}" type="sibTrans" cxnId="{933C01E1-09CE-4BD0-A7E8-25E5F57E0AEE}">
      <dgm:prSet/>
      <dgm:spPr/>
      <dgm:t>
        <a:bodyPr/>
        <a:lstStyle/>
        <a:p>
          <a:endParaRPr lang="en-AU"/>
        </a:p>
      </dgm:t>
    </dgm:pt>
    <dgm:pt modelId="{D74F928B-7EB2-4D88-BC75-E9FC256DE49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/>
          <a:r>
            <a:rPr lang="en-AU" sz="800" b="1" dirty="0"/>
            <a:t>2.3 Trade training</a:t>
          </a:r>
          <a:br>
            <a:rPr lang="en-AU" sz="800" dirty="0"/>
          </a:br>
          <a:r>
            <a:rPr lang="en-AU" sz="800" i="1" dirty="0"/>
            <a:t>$98 m</a:t>
          </a:r>
        </a:p>
      </dgm:t>
    </dgm:pt>
    <dgm:pt modelId="{2C212498-AD79-449F-ADD4-3D497E343A07}" type="parTrans" cxnId="{0FFADE9F-1EAE-4B5F-9E32-478B75EC51B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1E007344-122E-4589-B5BB-0133B9D57FCE}" type="sibTrans" cxnId="{0FFADE9F-1EAE-4B5F-9E32-478B75EC51B5}">
      <dgm:prSet/>
      <dgm:spPr/>
      <dgm:t>
        <a:bodyPr/>
        <a:lstStyle/>
        <a:p>
          <a:endParaRPr lang="en-AU"/>
        </a:p>
      </dgm:t>
    </dgm:pt>
    <dgm:pt modelId="{0B900C98-394B-4A5B-9D07-6A03AF48915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n-AU" sz="800" b="1" dirty="0"/>
            <a:t>2.10 Students with disabilities </a:t>
          </a:r>
          <a:r>
            <a:rPr lang="en-AU" sz="800" i="1" dirty="0"/>
            <a:t>$17 m</a:t>
          </a:r>
        </a:p>
      </dgm:t>
    </dgm:pt>
    <dgm:pt modelId="{D7543CA3-C968-4454-8BCA-FE9D1BBF01F9}" type="parTrans" cxnId="{CE8BF007-079A-4154-A233-D0CB6B7E53F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AU"/>
        </a:p>
      </dgm:t>
    </dgm:pt>
    <dgm:pt modelId="{06399B39-BDE4-4D14-9DB6-9706F3CBCBAF}" type="sibTrans" cxnId="{CE8BF007-079A-4154-A233-D0CB6B7E53FE}">
      <dgm:prSet/>
      <dgm:spPr/>
      <dgm:t>
        <a:bodyPr/>
        <a:lstStyle/>
        <a:p>
          <a:endParaRPr lang="en-AU"/>
        </a:p>
      </dgm:t>
    </dgm:pt>
    <dgm:pt modelId="{8D9614B6-04CD-4F08-B0ED-7E701EBEDF7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prstDash val="dash"/>
        </a:ln>
      </dgm:spPr>
      <dgm:t>
        <a:bodyPr anchor="ctr"/>
        <a:lstStyle/>
        <a:p>
          <a:pPr algn="ctr"/>
          <a:r>
            <a:rPr lang="en-AU" sz="700" b="0" i="1" dirty="0"/>
            <a:t>2.8 Smarter Schools – low SES communities</a:t>
          </a:r>
          <a:r>
            <a:rPr lang="en-AU" sz="600" b="0" i="1" dirty="0"/>
            <a:t> $0 m</a:t>
          </a:r>
          <a:endParaRPr lang="en-AU" sz="700" b="0" i="1" dirty="0"/>
        </a:p>
      </dgm:t>
    </dgm:pt>
    <dgm:pt modelId="{51728624-7575-4D05-B483-8434F7789D35}" type="parTrans" cxnId="{9D1CF213-E5BD-4093-BC60-790CE31D4C86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AU"/>
        </a:p>
      </dgm:t>
    </dgm:pt>
    <dgm:pt modelId="{82742ABC-C66D-4E38-A330-FF5F97FF12DD}" type="sibTrans" cxnId="{9D1CF213-E5BD-4093-BC60-790CE31D4C86}">
      <dgm:prSet/>
      <dgm:spPr/>
      <dgm:t>
        <a:bodyPr/>
        <a:lstStyle/>
        <a:p>
          <a:endParaRPr lang="en-AU"/>
        </a:p>
      </dgm:t>
    </dgm:pt>
    <dgm:pt modelId="{89B29604-F3CA-437F-BA69-29798060C087}" type="pres">
      <dgm:prSet presAssocID="{1F3807AE-BA53-4EBA-B5BE-EE374D9A106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933BD2CE-755F-4CCD-BDC9-7F1509D12F64}" type="pres">
      <dgm:prSet presAssocID="{8B8A70D2-5F5E-4DE4-AB52-189126714A50}" presName="root1" presStyleCnt="0"/>
      <dgm:spPr/>
    </dgm:pt>
    <dgm:pt modelId="{A56A0D03-A37E-4918-BDF3-8CE95E46CB33}" type="pres">
      <dgm:prSet presAssocID="{8B8A70D2-5F5E-4DE4-AB52-189126714A50}" presName="LevelOneTextNode" presStyleLbl="node0" presStyleIdx="0" presStyleCnt="3" custScaleX="106240" custScaleY="207117" custLinFactY="-37581" custLinFactNeighborY="-100000">
        <dgm:presLayoutVars>
          <dgm:chPref val="3"/>
        </dgm:presLayoutVars>
      </dgm:prSet>
      <dgm:spPr>
        <a:prstGeom prst="ellipse">
          <a:avLst/>
        </a:prstGeom>
      </dgm:spPr>
    </dgm:pt>
    <dgm:pt modelId="{AD3CA36E-6A65-4441-B7A7-2150468B2DDF}" type="pres">
      <dgm:prSet presAssocID="{8B8A70D2-5F5E-4DE4-AB52-189126714A50}" presName="level2hierChild" presStyleCnt="0"/>
      <dgm:spPr/>
    </dgm:pt>
    <dgm:pt modelId="{19CF7A6B-4414-4C0F-AC05-C31525D1F634}" type="pres">
      <dgm:prSet presAssocID="{0F98946A-98CF-4736-A461-C46EB3A9779B}" presName="conn2-1" presStyleLbl="parChTrans1D2" presStyleIdx="0" presStyleCnt="1"/>
      <dgm:spPr/>
    </dgm:pt>
    <dgm:pt modelId="{2AFED52A-0F34-47D2-9458-049A628D2B5B}" type="pres">
      <dgm:prSet presAssocID="{0F98946A-98CF-4736-A461-C46EB3A9779B}" presName="connTx" presStyleLbl="parChTrans1D2" presStyleIdx="0" presStyleCnt="1"/>
      <dgm:spPr/>
    </dgm:pt>
    <dgm:pt modelId="{B2C65914-BDB8-4958-9133-B79D675031C0}" type="pres">
      <dgm:prSet presAssocID="{45F2B1E5-4C2F-46F7-AB88-59454166EA98}" presName="root2" presStyleCnt="0"/>
      <dgm:spPr/>
    </dgm:pt>
    <dgm:pt modelId="{6AC1E78D-F5DA-46B8-B029-4223FD9BBE1D}" type="pres">
      <dgm:prSet presAssocID="{45F2B1E5-4C2F-46F7-AB88-59454166EA98}" presName="LevelTwoTextNode" presStyleLbl="node2" presStyleIdx="0" presStyleCnt="1" custScaleX="73635" custScaleY="144032" custLinFactY="-37581" custLinFactNeighborY="-100000">
        <dgm:presLayoutVars>
          <dgm:chPref val="3"/>
        </dgm:presLayoutVars>
      </dgm:prSet>
      <dgm:spPr>
        <a:prstGeom prst="ellipse">
          <a:avLst/>
        </a:prstGeom>
      </dgm:spPr>
    </dgm:pt>
    <dgm:pt modelId="{A7980600-40AC-49A6-833C-239A1AAAB342}" type="pres">
      <dgm:prSet presAssocID="{45F2B1E5-4C2F-46F7-AB88-59454166EA98}" presName="level3hierChild" presStyleCnt="0"/>
      <dgm:spPr/>
    </dgm:pt>
    <dgm:pt modelId="{7A659DA7-296D-4E52-B8FA-30E75D4DEC19}" type="pres">
      <dgm:prSet presAssocID="{8E6023D9-D4D9-48A3-AB02-75A4AEEE89D7}" presName="conn2-1" presStyleLbl="parChTrans1D3" presStyleIdx="0" presStyleCnt="2"/>
      <dgm:spPr/>
    </dgm:pt>
    <dgm:pt modelId="{C1E8A3DB-D4ED-4675-9DAA-193ED53565EE}" type="pres">
      <dgm:prSet presAssocID="{8E6023D9-D4D9-48A3-AB02-75A4AEEE89D7}" presName="connTx" presStyleLbl="parChTrans1D3" presStyleIdx="0" presStyleCnt="2"/>
      <dgm:spPr/>
    </dgm:pt>
    <dgm:pt modelId="{D28CA80B-C74C-41E6-A033-16E6CED2087E}" type="pres">
      <dgm:prSet presAssocID="{EFAA1B74-9DDD-40C1-9B20-5DDA8965F039}" presName="root2" presStyleCnt="0"/>
      <dgm:spPr/>
    </dgm:pt>
    <dgm:pt modelId="{483EABB7-0CA5-4B06-919D-D36AE8F8694A}" type="pres">
      <dgm:prSet presAssocID="{EFAA1B74-9DDD-40C1-9B20-5DDA8965F039}" presName="LevelTwoTextNode" presStyleLbl="node3" presStyleIdx="0" presStyleCnt="2" custScaleX="80010" custLinFactNeighborX="15618" custLinFactNeighborY="-50619">
        <dgm:presLayoutVars>
          <dgm:chPref val="3"/>
        </dgm:presLayoutVars>
      </dgm:prSet>
      <dgm:spPr>
        <a:prstGeom prst="ellipse">
          <a:avLst/>
        </a:prstGeom>
      </dgm:spPr>
    </dgm:pt>
    <dgm:pt modelId="{DAAEB59C-286B-481F-8862-D6D1195ACD1D}" type="pres">
      <dgm:prSet presAssocID="{EFAA1B74-9DDD-40C1-9B20-5DDA8965F039}" presName="level3hierChild" presStyleCnt="0"/>
      <dgm:spPr/>
    </dgm:pt>
    <dgm:pt modelId="{50428A4E-5C44-497A-8D9A-072DD006A6DD}" type="pres">
      <dgm:prSet presAssocID="{8302708C-4674-498D-BBC9-1B1209BBA3B4}" presName="conn2-1" presStyleLbl="parChTrans1D4" presStyleIdx="0" presStyleCnt="12"/>
      <dgm:spPr/>
    </dgm:pt>
    <dgm:pt modelId="{72C58601-D1D1-411B-BAAE-6D23DF4ABB6B}" type="pres">
      <dgm:prSet presAssocID="{8302708C-4674-498D-BBC9-1B1209BBA3B4}" presName="connTx" presStyleLbl="parChTrans1D4" presStyleIdx="0" presStyleCnt="12"/>
      <dgm:spPr/>
    </dgm:pt>
    <dgm:pt modelId="{D15B61F1-2BFD-4E5B-9BA0-E38D8E65B9A6}" type="pres">
      <dgm:prSet presAssocID="{A8CCC035-3BA5-4902-ADFC-2B2DE80D05CD}" presName="root2" presStyleCnt="0"/>
      <dgm:spPr/>
    </dgm:pt>
    <dgm:pt modelId="{5EE8B989-5442-465F-9F4B-FB64029D668D}" type="pres">
      <dgm:prSet presAssocID="{A8CCC035-3BA5-4902-ADFC-2B2DE80D05CD}" presName="LevelTwoTextNode" presStyleLbl="node4" presStyleIdx="0" presStyleCnt="12" custScaleX="80010" custLinFactNeighborX="22074" custLinFactNeighborY="-13404">
        <dgm:presLayoutVars>
          <dgm:chPref val="3"/>
        </dgm:presLayoutVars>
      </dgm:prSet>
      <dgm:spPr>
        <a:prstGeom prst="ellipse">
          <a:avLst/>
        </a:prstGeom>
      </dgm:spPr>
    </dgm:pt>
    <dgm:pt modelId="{3AC6744A-EC82-411A-BB34-5FC7A1842A02}" type="pres">
      <dgm:prSet presAssocID="{A8CCC035-3BA5-4902-ADFC-2B2DE80D05CD}" presName="level3hierChild" presStyleCnt="0"/>
      <dgm:spPr/>
    </dgm:pt>
    <dgm:pt modelId="{27612969-58C5-4DA7-A57C-9719BE0CAA43}" type="pres">
      <dgm:prSet presAssocID="{43CFC178-229A-401F-ABB9-024DADD5667F}" presName="conn2-1" presStyleLbl="parChTrans1D4" presStyleIdx="1" presStyleCnt="12"/>
      <dgm:spPr/>
    </dgm:pt>
    <dgm:pt modelId="{FF0DCEA7-1867-407C-8B36-8345D29C4F37}" type="pres">
      <dgm:prSet presAssocID="{43CFC178-229A-401F-ABB9-024DADD5667F}" presName="connTx" presStyleLbl="parChTrans1D4" presStyleIdx="1" presStyleCnt="12"/>
      <dgm:spPr/>
    </dgm:pt>
    <dgm:pt modelId="{7B3F8CA3-A6F0-4BF0-A1C0-236FBE33776F}" type="pres">
      <dgm:prSet presAssocID="{8CB894E4-ECA0-4477-BAAF-98B63BA6E05B}" presName="root2" presStyleCnt="0"/>
      <dgm:spPr/>
    </dgm:pt>
    <dgm:pt modelId="{8DAB5756-15A9-4B9C-9976-010BF6360251}" type="pres">
      <dgm:prSet presAssocID="{8CB894E4-ECA0-4477-BAAF-98B63BA6E05B}" presName="LevelTwoTextNode" presStyleLbl="node4" presStyleIdx="1" presStyleCnt="12" custScaleX="136998" custScaleY="29327" custLinFactNeighborX="20637" custLinFactNeighborY="-24952">
        <dgm:presLayoutVars>
          <dgm:chPref val="3"/>
        </dgm:presLayoutVars>
      </dgm:prSet>
      <dgm:spPr/>
    </dgm:pt>
    <dgm:pt modelId="{A065416B-82C5-4814-A4F2-38DAC9856F8E}" type="pres">
      <dgm:prSet presAssocID="{8CB894E4-ECA0-4477-BAAF-98B63BA6E05B}" presName="level3hierChild" presStyleCnt="0"/>
      <dgm:spPr/>
    </dgm:pt>
    <dgm:pt modelId="{BB9E4C3D-24F7-4503-8974-7007F170DE4F}" type="pres">
      <dgm:prSet presAssocID="{097983AE-3364-4BF7-940E-B29F93A7D40A}" presName="conn2-1" presStyleLbl="parChTrans1D4" presStyleIdx="2" presStyleCnt="12"/>
      <dgm:spPr/>
    </dgm:pt>
    <dgm:pt modelId="{B8B05ECE-669A-4738-B277-06FD9A370B7E}" type="pres">
      <dgm:prSet presAssocID="{097983AE-3364-4BF7-940E-B29F93A7D40A}" presName="connTx" presStyleLbl="parChTrans1D4" presStyleIdx="2" presStyleCnt="12"/>
      <dgm:spPr/>
    </dgm:pt>
    <dgm:pt modelId="{FE0B2322-53CF-49D3-A788-C11C92084483}" type="pres">
      <dgm:prSet presAssocID="{8BB57D12-0977-4CC4-9E3C-9F9BC074B568}" presName="root2" presStyleCnt="0"/>
      <dgm:spPr/>
    </dgm:pt>
    <dgm:pt modelId="{470AC000-D607-4088-BB94-915875C8AA5C}" type="pres">
      <dgm:prSet presAssocID="{8BB57D12-0977-4CC4-9E3C-9F9BC074B568}" presName="LevelTwoTextNode" presStyleLbl="node4" presStyleIdx="2" presStyleCnt="12" custScaleX="163097" custScaleY="24492" custLinFactNeighborX="30025" custLinFactNeighborY="-37264">
        <dgm:presLayoutVars>
          <dgm:chPref val="3"/>
        </dgm:presLayoutVars>
      </dgm:prSet>
      <dgm:spPr/>
    </dgm:pt>
    <dgm:pt modelId="{5B63AEAF-2E77-4641-9AC5-012419657910}" type="pres">
      <dgm:prSet presAssocID="{8BB57D12-0977-4CC4-9E3C-9F9BC074B568}" presName="level3hierChild" presStyleCnt="0"/>
      <dgm:spPr/>
    </dgm:pt>
    <dgm:pt modelId="{B229C572-F2BB-4B54-A409-40158DF2419B}" type="pres">
      <dgm:prSet presAssocID="{51728624-7575-4D05-B483-8434F7789D35}" presName="conn2-1" presStyleLbl="parChTrans1D4" presStyleIdx="3" presStyleCnt="12"/>
      <dgm:spPr/>
    </dgm:pt>
    <dgm:pt modelId="{6B10BC1D-9851-4A97-81E3-236F600EAE40}" type="pres">
      <dgm:prSet presAssocID="{51728624-7575-4D05-B483-8434F7789D35}" presName="connTx" presStyleLbl="parChTrans1D4" presStyleIdx="3" presStyleCnt="12"/>
      <dgm:spPr/>
    </dgm:pt>
    <dgm:pt modelId="{185C2049-8EAF-4BDB-BE56-9BFAE19052CB}" type="pres">
      <dgm:prSet presAssocID="{8D9614B6-04CD-4F08-B0ED-7E701EBEDF7D}" presName="root2" presStyleCnt="0"/>
      <dgm:spPr/>
    </dgm:pt>
    <dgm:pt modelId="{07C5640D-E3D0-4FC8-8E2F-F815D8850F04}" type="pres">
      <dgm:prSet presAssocID="{8D9614B6-04CD-4F08-B0ED-7E701EBEDF7D}" presName="LevelTwoTextNode" presStyleLbl="node4" presStyleIdx="3" presStyleCnt="12" custScaleX="134682" custScaleY="30037" custLinFactNeighborX="20338" custLinFactNeighborY="-47614">
        <dgm:presLayoutVars>
          <dgm:chPref val="3"/>
        </dgm:presLayoutVars>
      </dgm:prSet>
      <dgm:spPr/>
    </dgm:pt>
    <dgm:pt modelId="{B6DC4261-2D6C-4CE0-9D35-2F1F5550C7F1}" type="pres">
      <dgm:prSet presAssocID="{8D9614B6-04CD-4F08-B0ED-7E701EBEDF7D}" presName="level3hierChild" presStyleCnt="0"/>
      <dgm:spPr/>
    </dgm:pt>
    <dgm:pt modelId="{22714D44-D2AD-496D-873A-A6E07DA6E081}" type="pres">
      <dgm:prSet presAssocID="{D7543CA3-C968-4454-8BCA-FE9D1BBF01F9}" presName="conn2-1" presStyleLbl="parChTrans1D4" presStyleIdx="4" presStyleCnt="12"/>
      <dgm:spPr/>
    </dgm:pt>
    <dgm:pt modelId="{F1D59AED-E5F5-43C7-83F1-BD30C36A393A}" type="pres">
      <dgm:prSet presAssocID="{D7543CA3-C968-4454-8BCA-FE9D1BBF01F9}" presName="connTx" presStyleLbl="parChTrans1D4" presStyleIdx="4" presStyleCnt="12"/>
      <dgm:spPr/>
    </dgm:pt>
    <dgm:pt modelId="{BC8035C6-7744-4D4A-8916-3266BE26C8C5}" type="pres">
      <dgm:prSet presAssocID="{0B900C98-394B-4A5B-9D07-6A03AF489154}" presName="root2" presStyleCnt="0"/>
      <dgm:spPr/>
    </dgm:pt>
    <dgm:pt modelId="{5EED002B-6C62-433B-B1A2-D30CF5A880F9}" type="pres">
      <dgm:prSet presAssocID="{0B900C98-394B-4A5B-9D07-6A03AF489154}" presName="LevelTwoTextNode" presStyleLbl="node4" presStyleIdx="4" presStyleCnt="12" custScaleX="166840" custScaleY="27567" custLinFactNeighborX="35616" custLinFactNeighborY="-60983">
        <dgm:presLayoutVars>
          <dgm:chPref val="3"/>
        </dgm:presLayoutVars>
      </dgm:prSet>
      <dgm:spPr/>
    </dgm:pt>
    <dgm:pt modelId="{19710B30-8795-4025-9F20-A38D5B3F9B2C}" type="pres">
      <dgm:prSet presAssocID="{0B900C98-394B-4A5B-9D07-6A03AF489154}" presName="level3hierChild" presStyleCnt="0"/>
      <dgm:spPr/>
    </dgm:pt>
    <dgm:pt modelId="{325CDDFE-DEF1-46DD-85DB-D8319BF6EA5B}" type="pres">
      <dgm:prSet presAssocID="{0F4CA355-8E65-446D-AB2B-3362DBF971F5}" presName="conn2-1" presStyleLbl="parChTrans1D4" presStyleIdx="5" presStyleCnt="12"/>
      <dgm:spPr/>
    </dgm:pt>
    <dgm:pt modelId="{DC848625-EF92-4BEA-8791-BC70943FCDC0}" type="pres">
      <dgm:prSet presAssocID="{0F4CA355-8E65-446D-AB2B-3362DBF971F5}" presName="connTx" presStyleLbl="parChTrans1D4" presStyleIdx="5" presStyleCnt="12"/>
      <dgm:spPr/>
    </dgm:pt>
    <dgm:pt modelId="{DBB9134F-7201-4E5A-ADA6-BF06710FBF86}" type="pres">
      <dgm:prSet presAssocID="{7380E868-2767-4C5F-B433-14BD6A7046AC}" presName="root2" presStyleCnt="0"/>
      <dgm:spPr/>
    </dgm:pt>
    <dgm:pt modelId="{CCA93546-800C-4F4C-8557-30483865D597}" type="pres">
      <dgm:prSet presAssocID="{7380E868-2767-4C5F-B433-14BD6A7046AC}" presName="LevelTwoTextNode" presStyleLbl="node4" presStyleIdx="5" presStyleCnt="12" custScaleX="80010" custLinFactY="-60790" custLinFactNeighborX="21436" custLinFactNeighborY="-100000">
        <dgm:presLayoutVars>
          <dgm:chPref val="3"/>
        </dgm:presLayoutVars>
      </dgm:prSet>
      <dgm:spPr>
        <a:prstGeom prst="ellipse">
          <a:avLst/>
        </a:prstGeom>
      </dgm:spPr>
    </dgm:pt>
    <dgm:pt modelId="{30BF723D-3CF9-4D53-A26F-63FDC484A124}" type="pres">
      <dgm:prSet presAssocID="{7380E868-2767-4C5F-B433-14BD6A7046AC}" presName="level3hierChild" presStyleCnt="0"/>
      <dgm:spPr/>
    </dgm:pt>
    <dgm:pt modelId="{2EE2CC35-DFBB-4167-9C4E-E130589A5B0C}" type="pres">
      <dgm:prSet presAssocID="{746FEAB6-DD17-4C14-A772-82873825EDE5}" presName="conn2-1" presStyleLbl="parChTrans1D4" presStyleIdx="6" presStyleCnt="12"/>
      <dgm:spPr/>
    </dgm:pt>
    <dgm:pt modelId="{E171F688-4F17-4A8F-B864-8C802F8E75D6}" type="pres">
      <dgm:prSet presAssocID="{746FEAB6-DD17-4C14-A772-82873825EDE5}" presName="connTx" presStyleLbl="parChTrans1D4" presStyleIdx="6" presStyleCnt="12"/>
      <dgm:spPr/>
    </dgm:pt>
    <dgm:pt modelId="{4905F468-5F7C-45D3-9F7B-D47D855B15D0}" type="pres">
      <dgm:prSet presAssocID="{773CAE43-A406-49B6-ABB0-4731D84FDCC3}" presName="root2" presStyleCnt="0"/>
      <dgm:spPr/>
    </dgm:pt>
    <dgm:pt modelId="{CB8E291E-03E0-446E-A045-8EA46D2FD033}" type="pres">
      <dgm:prSet presAssocID="{773CAE43-A406-49B6-ABB0-4731D84FDCC3}" presName="LevelTwoTextNode" presStyleLbl="node4" presStyleIdx="6" presStyleCnt="12" custScaleX="135516" custScaleY="267562" custLinFactNeighborX="19266" custLinFactNeighborY="-64200">
        <dgm:presLayoutVars>
          <dgm:chPref val="3"/>
        </dgm:presLayoutVars>
      </dgm:prSet>
      <dgm:spPr/>
    </dgm:pt>
    <dgm:pt modelId="{C57428AB-1893-40F1-8839-60F4F76B77D2}" type="pres">
      <dgm:prSet presAssocID="{773CAE43-A406-49B6-ABB0-4731D84FDCC3}" presName="level3hierChild" presStyleCnt="0"/>
      <dgm:spPr/>
    </dgm:pt>
    <dgm:pt modelId="{AD3BC4B6-AC63-44A6-96D7-2783068D372D}" type="pres">
      <dgm:prSet presAssocID="{2C212498-AD79-449F-ADD4-3D497E343A07}" presName="conn2-1" presStyleLbl="parChTrans1D4" presStyleIdx="7" presStyleCnt="12"/>
      <dgm:spPr/>
    </dgm:pt>
    <dgm:pt modelId="{F42F7209-3C17-4322-8B3B-EEFFB1112E24}" type="pres">
      <dgm:prSet presAssocID="{2C212498-AD79-449F-ADD4-3D497E343A07}" presName="connTx" presStyleLbl="parChTrans1D4" presStyleIdx="7" presStyleCnt="12"/>
      <dgm:spPr/>
    </dgm:pt>
    <dgm:pt modelId="{6929F4C2-0959-4DB8-A47A-2BEC10F89E8E}" type="pres">
      <dgm:prSet presAssocID="{D74F928B-7EB2-4D88-BC75-E9FC256DE490}" presName="root2" presStyleCnt="0"/>
      <dgm:spPr/>
    </dgm:pt>
    <dgm:pt modelId="{DB252115-9597-4B9B-B7AE-BB591FA5E2B7}" type="pres">
      <dgm:prSet presAssocID="{D74F928B-7EB2-4D88-BC75-E9FC256DE490}" presName="LevelTwoTextNode" presStyleLbl="node4" presStyleIdx="7" presStyleCnt="12" custScaleX="132387" custScaleY="47769" custLinFactY="-100000" custLinFactNeighborX="34721" custLinFactNeighborY="-110963">
        <dgm:presLayoutVars>
          <dgm:chPref val="3"/>
        </dgm:presLayoutVars>
      </dgm:prSet>
      <dgm:spPr/>
    </dgm:pt>
    <dgm:pt modelId="{2D3DA763-B268-463E-9691-07EC03FA4D3E}" type="pres">
      <dgm:prSet presAssocID="{D74F928B-7EB2-4D88-BC75-E9FC256DE490}" presName="level3hierChild" presStyleCnt="0"/>
      <dgm:spPr/>
    </dgm:pt>
    <dgm:pt modelId="{73AA1C1F-F7FB-48A1-9C18-FEA32BC80D17}" type="pres">
      <dgm:prSet presAssocID="{9ADF2E83-81E8-4492-9F40-FF490E10FFA1}" presName="conn2-1" presStyleLbl="parChTrans1D4" presStyleIdx="8" presStyleCnt="12"/>
      <dgm:spPr/>
    </dgm:pt>
    <dgm:pt modelId="{4CA548F6-F503-4E49-A3CB-E21CE17B0B5F}" type="pres">
      <dgm:prSet presAssocID="{9ADF2E83-81E8-4492-9F40-FF490E10FFA1}" presName="connTx" presStyleLbl="parChTrans1D4" presStyleIdx="8" presStyleCnt="12"/>
      <dgm:spPr/>
    </dgm:pt>
    <dgm:pt modelId="{E92141FB-C064-48BA-A502-698856DC33A4}" type="pres">
      <dgm:prSet presAssocID="{0C654D58-480D-4944-8E51-39B806F806D8}" presName="root2" presStyleCnt="0"/>
      <dgm:spPr/>
    </dgm:pt>
    <dgm:pt modelId="{6711A356-841E-4B16-A834-95DF8EEA069C}" type="pres">
      <dgm:prSet presAssocID="{0C654D58-480D-4944-8E51-39B806F806D8}" presName="LevelTwoTextNode" presStyleLbl="node4" presStyleIdx="8" presStyleCnt="12" custScaleX="134847" custScaleY="53354" custLinFactY="-100000" custLinFactNeighborX="36639" custLinFactNeighborY="-128443">
        <dgm:presLayoutVars>
          <dgm:chPref val="3"/>
        </dgm:presLayoutVars>
      </dgm:prSet>
      <dgm:spPr/>
    </dgm:pt>
    <dgm:pt modelId="{1659F222-064C-408C-8F03-CEF37752DE0F}" type="pres">
      <dgm:prSet presAssocID="{0C654D58-480D-4944-8E51-39B806F806D8}" presName="level3hierChild" presStyleCnt="0"/>
      <dgm:spPr/>
    </dgm:pt>
    <dgm:pt modelId="{665F0A1E-FA37-4F31-8066-761E5DCCD9A1}" type="pres">
      <dgm:prSet presAssocID="{828C9435-8E98-4108-A2DC-7E3F67A3A8A5}" presName="conn2-1" presStyleLbl="parChTrans1D4" presStyleIdx="9" presStyleCnt="12"/>
      <dgm:spPr/>
    </dgm:pt>
    <dgm:pt modelId="{2E7F2CCA-2A1B-4416-B1B9-4CDFDA5E4891}" type="pres">
      <dgm:prSet presAssocID="{828C9435-8E98-4108-A2DC-7E3F67A3A8A5}" presName="connTx" presStyleLbl="parChTrans1D4" presStyleIdx="9" presStyleCnt="12"/>
      <dgm:spPr/>
    </dgm:pt>
    <dgm:pt modelId="{0901ACF8-D5E5-4FF6-B14A-14D43652ECE2}" type="pres">
      <dgm:prSet presAssocID="{EC1EF3D8-0F23-47D3-B6ED-87BF5BC85439}" presName="root2" presStyleCnt="0"/>
      <dgm:spPr/>
    </dgm:pt>
    <dgm:pt modelId="{923B0929-2F7E-4ACB-BE24-D6F2537E6D1F}" type="pres">
      <dgm:prSet presAssocID="{EC1EF3D8-0F23-47D3-B6ED-87BF5BC85439}" presName="LevelTwoTextNode" presStyleLbl="node4" presStyleIdx="9" presStyleCnt="12" custScaleX="133833" custScaleY="104808" custLinFactY="-100000" custLinFactNeighborX="35316" custLinFactNeighborY="-149328">
        <dgm:presLayoutVars>
          <dgm:chPref val="3"/>
        </dgm:presLayoutVars>
      </dgm:prSet>
      <dgm:spPr/>
    </dgm:pt>
    <dgm:pt modelId="{FFAD4D32-83D9-451D-A27B-6C24061BEF6E}" type="pres">
      <dgm:prSet presAssocID="{EC1EF3D8-0F23-47D3-B6ED-87BF5BC85439}" presName="level3hierChild" presStyleCnt="0"/>
      <dgm:spPr/>
    </dgm:pt>
    <dgm:pt modelId="{EF416FEE-E32A-4DE7-BA90-F30A61FFA643}" type="pres">
      <dgm:prSet presAssocID="{A0B7CB15-D207-426A-992D-BA008C16A387}" presName="conn2-1" presStyleLbl="parChTrans1D3" presStyleIdx="1" presStyleCnt="2"/>
      <dgm:spPr/>
    </dgm:pt>
    <dgm:pt modelId="{FA95A856-D317-4274-970E-ABE5DDEE4528}" type="pres">
      <dgm:prSet presAssocID="{A0B7CB15-D207-426A-992D-BA008C16A387}" presName="connTx" presStyleLbl="parChTrans1D3" presStyleIdx="1" presStyleCnt="2"/>
      <dgm:spPr/>
    </dgm:pt>
    <dgm:pt modelId="{5978258D-5471-4677-A889-4567B740C7C2}" type="pres">
      <dgm:prSet presAssocID="{8320ED14-E919-4D75-AB91-7DACCA635B47}" presName="root2" presStyleCnt="0"/>
      <dgm:spPr/>
    </dgm:pt>
    <dgm:pt modelId="{B04DAEE5-62A5-47F5-9E26-DCBBBDACB26E}" type="pres">
      <dgm:prSet presAssocID="{8320ED14-E919-4D75-AB91-7DACCA635B47}" presName="LevelTwoTextNode" presStyleLbl="node3" presStyleIdx="1" presStyleCnt="2" custScaleX="80010" custLinFactY="-87791" custLinFactNeighborX="15618" custLinFactNeighborY="-100000">
        <dgm:presLayoutVars>
          <dgm:chPref val="3"/>
        </dgm:presLayoutVars>
      </dgm:prSet>
      <dgm:spPr>
        <a:prstGeom prst="ellipse">
          <a:avLst/>
        </a:prstGeom>
      </dgm:spPr>
    </dgm:pt>
    <dgm:pt modelId="{DDED1121-2293-4D65-9BAE-9DBDA438D794}" type="pres">
      <dgm:prSet presAssocID="{8320ED14-E919-4D75-AB91-7DACCA635B47}" presName="level3hierChild" presStyleCnt="0"/>
      <dgm:spPr/>
    </dgm:pt>
    <dgm:pt modelId="{6AD0951C-8B49-4E4B-B303-7FEC0F0442D4}" type="pres">
      <dgm:prSet presAssocID="{DEFBF686-7A1D-487C-8F7E-0D4EEA089A74}" presName="conn2-1" presStyleLbl="parChTrans1D4" presStyleIdx="10" presStyleCnt="12"/>
      <dgm:spPr/>
    </dgm:pt>
    <dgm:pt modelId="{509DEBC2-D6E3-46B1-8120-C351B45A340E}" type="pres">
      <dgm:prSet presAssocID="{DEFBF686-7A1D-487C-8F7E-0D4EEA089A74}" presName="connTx" presStyleLbl="parChTrans1D4" presStyleIdx="10" presStyleCnt="12"/>
      <dgm:spPr/>
    </dgm:pt>
    <dgm:pt modelId="{83FC0790-91E0-49A3-A192-AF2700C7D59A}" type="pres">
      <dgm:prSet presAssocID="{E3C5BC15-E549-4676-84AF-632DA493518D}" presName="root2" presStyleCnt="0"/>
      <dgm:spPr/>
    </dgm:pt>
    <dgm:pt modelId="{4A8694AC-7D88-4556-B6AB-DA5FB270E8B8}" type="pres">
      <dgm:prSet presAssocID="{E3C5BC15-E549-4676-84AF-632DA493518D}" presName="LevelTwoTextNode" presStyleLbl="node4" presStyleIdx="10" presStyleCnt="12" custScaleX="147269" custScaleY="105440" custLinFactY="-58549" custLinFactNeighborX="-82724" custLinFactNeighborY="-100000">
        <dgm:presLayoutVars>
          <dgm:chPref val="3"/>
        </dgm:presLayoutVars>
      </dgm:prSet>
      <dgm:spPr/>
    </dgm:pt>
    <dgm:pt modelId="{6F241218-2ED0-4A52-B7A7-BC9E2329AF66}" type="pres">
      <dgm:prSet presAssocID="{E3C5BC15-E549-4676-84AF-632DA493518D}" presName="level3hierChild" presStyleCnt="0"/>
      <dgm:spPr/>
    </dgm:pt>
    <dgm:pt modelId="{272E5D9E-6EE9-4A29-AC44-6C06D6E4DC3A}" type="pres">
      <dgm:prSet presAssocID="{02687D4E-7C58-43BF-B07A-55182CA58EE8}" presName="conn2-1" presStyleLbl="parChTrans1D4" presStyleIdx="11" presStyleCnt="12"/>
      <dgm:spPr/>
    </dgm:pt>
    <dgm:pt modelId="{11D0EEDA-BD5E-4968-89DC-FDBA1C215C6F}" type="pres">
      <dgm:prSet presAssocID="{02687D4E-7C58-43BF-B07A-55182CA58EE8}" presName="connTx" presStyleLbl="parChTrans1D4" presStyleIdx="11" presStyleCnt="12"/>
      <dgm:spPr/>
    </dgm:pt>
    <dgm:pt modelId="{32FEB503-CEBC-453F-ABEB-8C2D629E52CC}" type="pres">
      <dgm:prSet presAssocID="{887B909B-93B9-4EB8-81B6-127717CD0397}" presName="root2" presStyleCnt="0"/>
      <dgm:spPr/>
    </dgm:pt>
    <dgm:pt modelId="{B09F7541-8C8E-4CAF-887B-1EAE1B7BA21E}" type="pres">
      <dgm:prSet presAssocID="{887B909B-93B9-4EB8-81B6-127717CD0397}" presName="LevelTwoTextNode" presStyleLbl="node4" presStyleIdx="11" presStyleCnt="12" custScaleX="147725" custScaleY="26097" custLinFactY="-93909" custLinFactNeighborX="-82724" custLinFactNeighborY="-100000">
        <dgm:presLayoutVars>
          <dgm:chPref val="3"/>
        </dgm:presLayoutVars>
      </dgm:prSet>
      <dgm:spPr/>
    </dgm:pt>
    <dgm:pt modelId="{1297F2A1-618C-40A1-B11B-77DF64186B7B}" type="pres">
      <dgm:prSet presAssocID="{887B909B-93B9-4EB8-81B6-127717CD0397}" presName="level3hierChild" presStyleCnt="0"/>
      <dgm:spPr/>
    </dgm:pt>
    <dgm:pt modelId="{3D269430-7EEA-4009-BE77-20E9573F580C}" type="pres">
      <dgm:prSet presAssocID="{2919F366-77D8-43D8-951D-84D0C936F3F9}" presName="root1" presStyleCnt="0"/>
      <dgm:spPr/>
    </dgm:pt>
    <dgm:pt modelId="{C9A03524-C22D-446A-A70F-7B425944D0B2}" type="pres">
      <dgm:prSet presAssocID="{2919F366-77D8-43D8-951D-84D0C936F3F9}" presName="LevelOneTextNode" presStyleLbl="node0" presStyleIdx="1" presStyleCnt="3" custScaleX="145688" custScaleY="48421" custLinFactX="-200000" custLinFactY="-91967" custLinFactNeighborX="-268586" custLinFactNeighborY="-100000">
        <dgm:presLayoutVars>
          <dgm:chPref val="3"/>
        </dgm:presLayoutVars>
      </dgm:prSet>
      <dgm:spPr/>
    </dgm:pt>
    <dgm:pt modelId="{AB83D2A7-BAD2-4710-B53E-AE8E4048F928}" type="pres">
      <dgm:prSet presAssocID="{2919F366-77D8-43D8-951D-84D0C936F3F9}" presName="level2hierChild" presStyleCnt="0"/>
      <dgm:spPr/>
    </dgm:pt>
    <dgm:pt modelId="{95889CFF-4393-456E-A2CD-EE06299F73AE}" type="pres">
      <dgm:prSet presAssocID="{45D85937-B765-4E3B-B0FA-AB2E46330A18}" presName="root1" presStyleCnt="0"/>
      <dgm:spPr/>
    </dgm:pt>
    <dgm:pt modelId="{06D84C3C-3D21-4C9A-97C7-E9269F5EC696}" type="pres">
      <dgm:prSet presAssocID="{45D85937-B765-4E3B-B0FA-AB2E46330A18}" presName="LevelOneTextNode" presStyleLbl="node0" presStyleIdx="2" presStyleCnt="3" custScaleX="145688" custScaleY="47256" custLinFactX="-200000" custLinFactY="-100000" custLinFactNeighborX="-268586" custLinFactNeighborY="-112114">
        <dgm:presLayoutVars>
          <dgm:chPref val="3"/>
        </dgm:presLayoutVars>
      </dgm:prSet>
      <dgm:spPr/>
    </dgm:pt>
    <dgm:pt modelId="{A25066B6-E64F-4D5E-83DA-A8E09FFA61A1}" type="pres">
      <dgm:prSet presAssocID="{45D85937-B765-4E3B-B0FA-AB2E46330A18}" presName="level2hierChild" presStyleCnt="0"/>
      <dgm:spPr/>
    </dgm:pt>
  </dgm:ptLst>
  <dgm:cxnLst>
    <dgm:cxn modelId="{90F24A07-F093-48E5-A0E9-2290490F686A}" srcId="{1F3807AE-BA53-4EBA-B5BE-EE374D9A106A}" destId="{2919F366-77D8-43D8-951D-84D0C936F3F9}" srcOrd="1" destOrd="0" parTransId="{EAFB5C69-4DB2-421F-B0D4-C70EB9E326EC}" sibTransId="{09779497-D8F1-43A2-BF47-5FEE7DCFC762}"/>
    <dgm:cxn modelId="{439E7E07-A1D9-4F59-804D-B1117FA0AF66}" srcId="{45F2B1E5-4C2F-46F7-AB88-59454166EA98}" destId="{EFAA1B74-9DDD-40C1-9B20-5DDA8965F039}" srcOrd="0" destOrd="0" parTransId="{8E6023D9-D4D9-48A3-AB02-75A4AEEE89D7}" sibTransId="{36BD6E0A-D0CF-4DAE-A809-E178490AE00A}"/>
    <dgm:cxn modelId="{CE8BF007-079A-4154-A233-D0CB6B7E53FE}" srcId="{A8CCC035-3BA5-4902-ADFC-2B2DE80D05CD}" destId="{0B900C98-394B-4A5B-9D07-6A03AF489154}" srcOrd="3" destOrd="0" parTransId="{D7543CA3-C968-4454-8BCA-FE9D1BBF01F9}" sibTransId="{06399B39-BDE4-4D14-9DB6-9706F3CBCBAF}"/>
    <dgm:cxn modelId="{0D45760B-6123-4DE3-94EC-B95ABABE5039}" srcId="{A8CCC035-3BA5-4902-ADFC-2B2DE80D05CD}" destId="{8CB894E4-ECA0-4477-BAAF-98B63BA6E05B}" srcOrd="0" destOrd="0" parTransId="{43CFC178-229A-401F-ABB9-024DADD5667F}" sibTransId="{3FCB5CA3-124E-4C7E-9760-F15C2B89B76B}"/>
    <dgm:cxn modelId="{39737C0D-1513-4F64-895D-B6EDD497272E}" srcId="{7380E868-2767-4C5F-B433-14BD6A7046AC}" destId="{0C654D58-480D-4944-8E51-39B806F806D8}" srcOrd="2" destOrd="0" parTransId="{9ADF2E83-81E8-4492-9F40-FF490E10FFA1}" sibTransId="{A80A9BB5-41E8-49E0-ACA1-491B3699EAAA}"/>
    <dgm:cxn modelId="{C0FAC20E-7521-394D-AD6B-5B4134BE80E8}" type="presOf" srcId="{0F4CA355-8E65-446D-AB2B-3362DBF971F5}" destId="{DC848625-EF92-4BEA-8791-BC70943FCDC0}" srcOrd="1" destOrd="0" presId="urn:microsoft.com/office/officeart/2005/8/layout/hierarchy2"/>
    <dgm:cxn modelId="{9D1CF213-E5BD-4093-BC60-790CE31D4C86}" srcId="{A8CCC035-3BA5-4902-ADFC-2B2DE80D05CD}" destId="{8D9614B6-04CD-4F08-B0ED-7E701EBEDF7D}" srcOrd="2" destOrd="0" parTransId="{51728624-7575-4D05-B483-8434F7789D35}" sibTransId="{82742ABC-C66D-4E38-A330-FF5F97FF12DD}"/>
    <dgm:cxn modelId="{2E2C3218-F6C2-5249-8E5A-54808D250BF7}" type="presOf" srcId="{45D85937-B765-4E3B-B0FA-AB2E46330A18}" destId="{06D84C3C-3D21-4C9A-97C7-E9269F5EC696}" srcOrd="0" destOrd="0" presId="urn:microsoft.com/office/officeart/2005/8/layout/hierarchy2"/>
    <dgm:cxn modelId="{BAE76A1F-4353-4307-997C-F2F8B5B51088}" srcId="{8B8A70D2-5F5E-4DE4-AB52-189126714A50}" destId="{45F2B1E5-4C2F-46F7-AB88-59454166EA98}" srcOrd="0" destOrd="0" parTransId="{0F98946A-98CF-4736-A461-C46EB3A9779B}" sibTransId="{6413B621-D3EE-4BB5-9272-93C013F074FB}"/>
    <dgm:cxn modelId="{F6B62C20-E740-F941-93D5-7B2054534F93}" type="presOf" srcId="{8302708C-4674-498D-BBC9-1B1209BBA3B4}" destId="{72C58601-D1D1-411B-BAAE-6D23DF4ABB6B}" srcOrd="1" destOrd="0" presId="urn:microsoft.com/office/officeart/2005/8/layout/hierarchy2"/>
    <dgm:cxn modelId="{0D90542A-3505-3048-BD85-A113ABB891D9}" type="presOf" srcId="{8E6023D9-D4D9-48A3-AB02-75A4AEEE89D7}" destId="{7A659DA7-296D-4E52-B8FA-30E75D4DEC19}" srcOrd="0" destOrd="0" presId="urn:microsoft.com/office/officeart/2005/8/layout/hierarchy2"/>
    <dgm:cxn modelId="{3FCCFA2C-9BAA-4049-94CB-EB2E5C0F0B56}" type="presOf" srcId="{097983AE-3364-4BF7-940E-B29F93A7D40A}" destId="{B8B05ECE-669A-4738-B277-06FD9A370B7E}" srcOrd="1" destOrd="0" presId="urn:microsoft.com/office/officeart/2005/8/layout/hierarchy2"/>
    <dgm:cxn modelId="{CE9C8E2E-2C0D-F548-965D-FE0CCD28DA9E}" type="presOf" srcId="{0F98946A-98CF-4736-A461-C46EB3A9779B}" destId="{19CF7A6B-4414-4C0F-AC05-C31525D1F634}" srcOrd="0" destOrd="0" presId="urn:microsoft.com/office/officeart/2005/8/layout/hierarchy2"/>
    <dgm:cxn modelId="{FDC2F434-CDEB-7043-B3BE-60D07FEF56CE}" type="presOf" srcId="{1F3807AE-BA53-4EBA-B5BE-EE374D9A106A}" destId="{89B29604-F3CA-437F-BA69-29798060C087}" srcOrd="0" destOrd="0" presId="urn:microsoft.com/office/officeart/2005/8/layout/hierarchy2"/>
    <dgm:cxn modelId="{99F94037-3BA4-45BA-9A03-3A31545D1E8C}" srcId="{7380E868-2767-4C5F-B433-14BD6A7046AC}" destId="{773CAE43-A406-49B6-ABB0-4731D84FDCC3}" srcOrd="0" destOrd="0" parTransId="{746FEAB6-DD17-4C14-A772-82873825EDE5}" sibTransId="{AAD6DCF2-5E6E-4388-8665-783A3749D3E0}"/>
    <dgm:cxn modelId="{BAE38138-F2AF-0740-B783-813A78B62C1D}" type="presOf" srcId="{02687D4E-7C58-43BF-B07A-55182CA58EE8}" destId="{11D0EEDA-BD5E-4968-89DC-FDBA1C215C6F}" srcOrd="1" destOrd="0" presId="urn:microsoft.com/office/officeart/2005/8/layout/hierarchy2"/>
    <dgm:cxn modelId="{F627663B-C8E5-DB4F-B06A-A327DDE28A8E}" type="presOf" srcId="{43CFC178-229A-401F-ABB9-024DADD5667F}" destId="{FF0DCEA7-1867-407C-8B36-8345D29C4F37}" srcOrd="1" destOrd="0" presId="urn:microsoft.com/office/officeart/2005/8/layout/hierarchy2"/>
    <dgm:cxn modelId="{88A4C63F-D0ED-0A4F-B894-B852672BF765}" type="presOf" srcId="{773CAE43-A406-49B6-ABB0-4731D84FDCC3}" destId="{CB8E291E-03E0-446E-A045-8EA46D2FD033}" srcOrd="0" destOrd="0" presId="urn:microsoft.com/office/officeart/2005/8/layout/hierarchy2"/>
    <dgm:cxn modelId="{DBC11B42-D431-2445-A32C-FCA84268242D}" type="presOf" srcId="{A8CCC035-3BA5-4902-ADFC-2B2DE80D05CD}" destId="{5EE8B989-5442-465F-9F4B-FB64029D668D}" srcOrd="0" destOrd="0" presId="urn:microsoft.com/office/officeart/2005/8/layout/hierarchy2"/>
    <dgm:cxn modelId="{C7D12146-5323-B64F-B283-FF4C908CF5EC}" type="presOf" srcId="{45F2B1E5-4C2F-46F7-AB88-59454166EA98}" destId="{6AC1E78D-F5DA-46B8-B029-4223FD9BBE1D}" srcOrd="0" destOrd="0" presId="urn:microsoft.com/office/officeart/2005/8/layout/hierarchy2"/>
    <dgm:cxn modelId="{56651950-558B-7A41-96DE-31BBD7CBBA40}" type="presOf" srcId="{9ADF2E83-81E8-4492-9F40-FF490E10FFA1}" destId="{73AA1C1F-F7FB-48A1-9C18-FEA32BC80D17}" srcOrd="0" destOrd="0" presId="urn:microsoft.com/office/officeart/2005/8/layout/hierarchy2"/>
    <dgm:cxn modelId="{42E97957-E0E4-B542-BE90-5882C81A1CE3}" type="presOf" srcId="{0C654D58-480D-4944-8E51-39B806F806D8}" destId="{6711A356-841E-4B16-A834-95DF8EEA069C}" srcOrd="0" destOrd="0" presId="urn:microsoft.com/office/officeart/2005/8/layout/hierarchy2"/>
    <dgm:cxn modelId="{A055B75B-FEDA-D640-903A-2779567D53CE}" type="presOf" srcId="{2C212498-AD79-449F-ADD4-3D497E343A07}" destId="{AD3BC4B6-AC63-44A6-96D7-2783068D372D}" srcOrd="0" destOrd="0" presId="urn:microsoft.com/office/officeart/2005/8/layout/hierarchy2"/>
    <dgm:cxn modelId="{4C292C5C-E168-8F42-B505-DBCEB5CD3CB7}" type="presOf" srcId="{02687D4E-7C58-43BF-B07A-55182CA58EE8}" destId="{272E5D9E-6EE9-4A29-AC44-6C06D6E4DC3A}" srcOrd="0" destOrd="0" presId="urn:microsoft.com/office/officeart/2005/8/layout/hierarchy2"/>
    <dgm:cxn modelId="{F58E2361-6BD2-674E-A827-3C5116A15244}" type="presOf" srcId="{8D9614B6-04CD-4F08-B0ED-7E701EBEDF7D}" destId="{07C5640D-E3D0-4FC8-8E2F-F815D8850F04}" srcOrd="0" destOrd="0" presId="urn:microsoft.com/office/officeart/2005/8/layout/hierarchy2"/>
    <dgm:cxn modelId="{CAC21A66-ABA2-41BF-BDAE-D139A6780AE3}" srcId="{8320ED14-E919-4D75-AB91-7DACCA635B47}" destId="{E3C5BC15-E549-4676-84AF-632DA493518D}" srcOrd="0" destOrd="0" parTransId="{DEFBF686-7A1D-487C-8F7E-0D4EEA089A74}" sibTransId="{A12AAC03-B00C-49A2-8741-130C9D16F54A}"/>
    <dgm:cxn modelId="{3912F36C-14B5-3449-9D25-6AF2F7C92313}" type="presOf" srcId="{D7543CA3-C968-4454-8BCA-FE9D1BBF01F9}" destId="{22714D44-D2AD-496D-873A-A6E07DA6E081}" srcOrd="0" destOrd="0" presId="urn:microsoft.com/office/officeart/2005/8/layout/hierarchy2"/>
    <dgm:cxn modelId="{30D79F6E-7811-8D49-A340-A53A6A9C9FD3}" type="presOf" srcId="{2919F366-77D8-43D8-951D-84D0C936F3F9}" destId="{C9A03524-C22D-446A-A70F-7B425944D0B2}" srcOrd="0" destOrd="0" presId="urn:microsoft.com/office/officeart/2005/8/layout/hierarchy2"/>
    <dgm:cxn modelId="{5E1E937C-2D3B-D347-899F-8C06F1B4746E}" type="presOf" srcId="{746FEAB6-DD17-4C14-A772-82873825EDE5}" destId="{2EE2CC35-DFBB-4167-9C4E-E130589A5B0C}" srcOrd="0" destOrd="0" presId="urn:microsoft.com/office/officeart/2005/8/layout/hierarchy2"/>
    <dgm:cxn modelId="{B8FDF97C-76A6-314C-81C1-57A6919FEC1E}" type="presOf" srcId="{887B909B-93B9-4EB8-81B6-127717CD0397}" destId="{B09F7541-8C8E-4CAF-887B-1EAE1B7BA21E}" srcOrd="0" destOrd="0" presId="urn:microsoft.com/office/officeart/2005/8/layout/hierarchy2"/>
    <dgm:cxn modelId="{010C097E-9763-4E84-9B89-E849D22E4692}" srcId="{EFAA1B74-9DDD-40C1-9B20-5DDA8965F039}" destId="{7380E868-2767-4C5F-B433-14BD6A7046AC}" srcOrd="1" destOrd="0" parTransId="{0F4CA355-8E65-446D-AB2B-3362DBF971F5}" sibTransId="{22FA0CEE-F5B6-4F54-B405-355A18A598B6}"/>
    <dgm:cxn modelId="{34753C83-FAD4-CA47-A78C-436934094FED}" type="presOf" srcId="{DEFBF686-7A1D-487C-8F7E-0D4EEA089A74}" destId="{6AD0951C-8B49-4E4B-B303-7FEC0F0442D4}" srcOrd="0" destOrd="0" presId="urn:microsoft.com/office/officeart/2005/8/layout/hierarchy2"/>
    <dgm:cxn modelId="{FAF05488-BD2C-3D44-99D5-35BB185DE2DD}" type="presOf" srcId="{A0B7CB15-D207-426A-992D-BA008C16A387}" destId="{EF416FEE-E32A-4DE7-BA90-F30A61FFA643}" srcOrd="0" destOrd="0" presId="urn:microsoft.com/office/officeart/2005/8/layout/hierarchy2"/>
    <dgm:cxn modelId="{E35CC98A-5043-A84C-AF5A-D82BA803622A}" type="presOf" srcId="{51728624-7575-4D05-B483-8434F7789D35}" destId="{B229C572-F2BB-4B54-A409-40158DF2419B}" srcOrd="0" destOrd="0" presId="urn:microsoft.com/office/officeart/2005/8/layout/hierarchy2"/>
    <dgm:cxn modelId="{23FB918C-EE4F-744B-B3AB-5EB0D856082F}" type="presOf" srcId="{43CFC178-229A-401F-ABB9-024DADD5667F}" destId="{27612969-58C5-4DA7-A57C-9719BE0CAA43}" srcOrd="0" destOrd="0" presId="urn:microsoft.com/office/officeart/2005/8/layout/hierarchy2"/>
    <dgm:cxn modelId="{27E7008D-63AE-4E98-AD28-4E20FFD9EA39}" srcId="{45F2B1E5-4C2F-46F7-AB88-59454166EA98}" destId="{8320ED14-E919-4D75-AB91-7DACCA635B47}" srcOrd="1" destOrd="0" parTransId="{A0B7CB15-D207-426A-992D-BA008C16A387}" sibTransId="{6227D2AA-3D2F-4CE8-96E5-6368818A6103}"/>
    <dgm:cxn modelId="{A6272D8D-27F2-9349-9A68-DAF1811D1EBB}" type="presOf" srcId="{8B8A70D2-5F5E-4DE4-AB52-189126714A50}" destId="{A56A0D03-A37E-4918-BDF3-8CE95E46CB33}" srcOrd="0" destOrd="0" presId="urn:microsoft.com/office/officeart/2005/8/layout/hierarchy2"/>
    <dgm:cxn modelId="{63811A8E-D65D-7F45-B159-CFF3EAB3D383}" type="presOf" srcId="{8320ED14-E919-4D75-AB91-7DACCA635B47}" destId="{B04DAEE5-62A5-47F5-9E26-DCBBBDACB26E}" srcOrd="0" destOrd="0" presId="urn:microsoft.com/office/officeart/2005/8/layout/hierarchy2"/>
    <dgm:cxn modelId="{90D6238F-E7D8-EC4F-969A-5822A0B24C58}" type="presOf" srcId="{828C9435-8E98-4108-A2DC-7E3F67A3A8A5}" destId="{665F0A1E-FA37-4F31-8066-761E5DCCD9A1}" srcOrd="0" destOrd="0" presId="urn:microsoft.com/office/officeart/2005/8/layout/hierarchy2"/>
    <dgm:cxn modelId="{FA9E1A92-8D9C-FE4A-ABBE-5028E6713DDD}" type="presOf" srcId="{D74F928B-7EB2-4D88-BC75-E9FC256DE490}" destId="{DB252115-9597-4B9B-B7AE-BB591FA5E2B7}" srcOrd="0" destOrd="0" presId="urn:microsoft.com/office/officeart/2005/8/layout/hierarchy2"/>
    <dgm:cxn modelId="{560DB294-5E96-1041-B786-C93C6FE3A08B}" type="presOf" srcId="{8E6023D9-D4D9-48A3-AB02-75A4AEEE89D7}" destId="{C1E8A3DB-D4ED-4675-9DAA-193ED53565EE}" srcOrd="1" destOrd="0" presId="urn:microsoft.com/office/officeart/2005/8/layout/hierarchy2"/>
    <dgm:cxn modelId="{3F944D98-9E16-B94D-8A89-5F3F02098D51}" type="presOf" srcId="{097983AE-3364-4BF7-940E-B29F93A7D40A}" destId="{BB9E4C3D-24F7-4503-8974-7007F170DE4F}" srcOrd="0" destOrd="0" presId="urn:microsoft.com/office/officeart/2005/8/layout/hierarchy2"/>
    <dgm:cxn modelId="{A9F0C39A-0AB7-804F-A2E8-189F11E27164}" type="presOf" srcId="{E3C5BC15-E549-4676-84AF-632DA493518D}" destId="{4A8694AC-7D88-4556-B6AB-DA5FB270E8B8}" srcOrd="0" destOrd="0" presId="urn:microsoft.com/office/officeart/2005/8/layout/hierarchy2"/>
    <dgm:cxn modelId="{5A511D9F-5677-664C-A0D6-C0FB8EC9AD45}" type="presOf" srcId="{EFAA1B74-9DDD-40C1-9B20-5DDA8965F039}" destId="{483EABB7-0CA5-4B06-919D-D36AE8F8694A}" srcOrd="0" destOrd="0" presId="urn:microsoft.com/office/officeart/2005/8/layout/hierarchy2"/>
    <dgm:cxn modelId="{0FFADE9F-1EAE-4B5F-9E32-478B75EC51B5}" srcId="{7380E868-2767-4C5F-B433-14BD6A7046AC}" destId="{D74F928B-7EB2-4D88-BC75-E9FC256DE490}" srcOrd="1" destOrd="0" parTransId="{2C212498-AD79-449F-ADD4-3D497E343A07}" sibTransId="{1E007344-122E-4589-B5BB-0133B9D57FCE}"/>
    <dgm:cxn modelId="{2B5F4BA1-7694-BE44-B83B-ABE30C54F2D4}" type="presOf" srcId="{2C212498-AD79-449F-ADD4-3D497E343A07}" destId="{F42F7209-3C17-4322-8B3B-EEFFB1112E24}" srcOrd="1" destOrd="0" presId="urn:microsoft.com/office/officeart/2005/8/layout/hierarchy2"/>
    <dgm:cxn modelId="{07C053A3-6F28-5346-9803-42767EAB82D4}" type="presOf" srcId="{EC1EF3D8-0F23-47D3-B6ED-87BF5BC85439}" destId="{923B0929-2F7E-4ACB-BE24-D6F2537E6D1F}" srcOrd="0" destOrd="0" presId="urn:microsoft.com/office/officeart/2005/8/layout/hierarchy2"/>
    <dgm:cxn modelId="{BEFAB1AD-369F-479E-B9F4-99A6115B0D34}" srcId="{1F3807AE-BA53-4EBA-B5BE-EE374D9A106A}" destId="{45D85937-B765-4E3B-B0FA-AB2E46330A18}" srcOrd="2" destOrd="0" parTransId="{A62E58F2-A382-4952-89B9-B04416921654}" sibTransId="{911C1918-872D-46B2-9B11-9A6D7B977753}"/>
    <dgm:cxn modelId="{643FD0AE-5491-1940-802A-D6437E95CCB9}" type="presOf" srcId="{746FEAB6-DD17-4C14-A772-82873825EDE5}" destId="{E171F688-4F17-4A8F-B864-8C802F8E75D6}" srcOrd="1" destOrd="0" presId="urn:microsoft.com/office/officeart/2005/8/layout/hierarchy2"/>
    <dgm:cxn modelId="{D9F4C1B9-2C2F-4095-B20A-B926E2ACF390}" srcId="{EFAA1B74-9DDD-40C1-9B20-5DDA8965F039}" destId="{A8CCC035-3BA5-4902-ADFC-2B2DE80D05CD}" srcOrd="0" destOrd="0" parTransId="{8302708C-4674-498D-BBC9-1B1209BBA3B4}" sibTransId="{95D0FBA3-D5D7-45F5-B063-42D645CCDD5D}"/>
    <dgm:cxn modelId="{6FC2F2BD-6BF1-4F76-8538-706378D3BE89}" srcId="{1F3807AE-BA53-4EBA-B5BE-EE374D9A106A}" destId="{8B8A70D2-5F5E-4DE4-AB52-189126714A50}" srcOrd="0" destOrd="0" parTransId="{7EB09C49-F1BF-443E-A7FB-6FEE831ED574}" sibTransId="{BEACC38C-494B-4FC6-857D-D98AF743E04C}"/>
    <dgm:cxn modelId="{625825C0-85E3-7545-9D2E-DA7DD7CDE54D}" type="presOf" srcId="{8CB894E4-ECA0-4477-BAAF-98B63BA6E05B}" destId="{8DAB5756-15A9-4B9C-9976-010BF6360251}" srcOrd="0" destOrd="0" presId="urn:microsoft.com/office/officeart/2005/8/layout/hierarchy2"/>
    <dgm:cxn modelId="{725F05C2-1D37-7340-879D-E5641E38BDEB}" type="presOf" srcId="{828C9435-8E98-4108-A2DC-7E3F67A3A8A5}" destId="{2E7F2CCA-2A1B-4416-B1B9-4CDFDA5E4891}" srcOrd="1" destOrd="0" presId="urn:microsoft.com/office/officeart/2005/8/layout/hierarchy2"/>
    <dgm:cxn modelId="{CA1EF0C4-E096-844E-90A5-EE667082857E}" type="presOf" srcId="{9ADF2E83-81E8-4492-9F40-FF490E10FFA1}" destId="{4CA548F6-F503-4E49-A3CB-E21CE17B0B5F}" srcOrd="1" destOrd="0" presId="urn:microsoft.com/office/officeart/2005/8/layout/hierarchy2"/>
    <dgm:cxn modelId="{B1CEAAC5-B4A6-8C4E-8F7F-EC8FB46A41B8}" type="presOf" srcId="{8302708C-4674-498D-BBC9-1B1209BBA3B4}" destId="{50428A4E-5C44-497A-8D9A-072DD006A6DD}" srcOrd="0" destOrd="0" presId="urn:microsoft.com/office/officeart/2005/8/layout/hierarchy2"/>
    <dgm:cxn modelId="{00A1C1C5-ED7B-534C-8831-57394E491A89}" type="presOf" srcId="{7380E868-2767-4C5F-B433-14BD6A7046AC}" destId="{CCA93546-800C-4F4C-8557-30483865D597}" srcOrd="0" destOrd="0" presId="urn:microsoft.com/office/officeart/2005/8/layout/hierarchy2"/>
    <dgm:cxn modelId="{106809CA-5037-A04D-9644-2A322F08A0B9}" type="presOf" srcId="{D7543CA3-C968-4454-8BCA-FE9D1BBF01F9}" destId="{F1D59AED-E5F5-43C7-83F1-BD30C36A393A}" srcOrd="1" destOrd="0" presId="urn:microsoft.com/office/officeart/2005/8/layout/hierarchy2"/>
    <dgm:cxn modelId="{903D6ECC-4839-9D4A-BDB7-C4EBD4757129}" type="presOf" srcId="{DEFBF686-7A1D-487C-8F7E-0D4EEA089A74}" destId="{509DEBC2-D6E3-46B1-8120-C351B45A340E}" srcOrd="1" destOrd="0" presId="urn:microsoft.com/office/officeart/2005/8/layout/hierarchy2"/>
    <dgm:cxn modelId="{A1BD45CD-9A03-D246-863F-EA2759BDD104}" type="presOf" srcId="{0F98946A-98CF-4736-A461-C46EB3A9779B}" destId="{2AFED52A-0F34-47D2-9458-049A628D2B5B}" srcOrd="1" destOrd="0" presId="urn:microsoft.com/office/officeart/2005/8/layout/hierarchy2"/>
    <dgm:cxn modelId="{E36D58DB-2BF7-4146-A956-5E98482A5273}" type="presOf" srcId="{51728624-7575-4D05-B483-8434F7789D35}" destId="{6B10BC1D-9851-4A97-81E3-236F600EAE40}" srcOrd="1" destOrd="0" presId="urn:microsoft.com/office/officeart/2005/8/layout/hierarchy2"/>
    <dgm:cxn modelId="{F1A8E7DF-ACF2-724C-BF67-4A56894963EB}" type="presOf" srcId="{8BB57D12-0977-4CC4-9E3C-9F9BC074B568}" destId="{470AC000-D607-4088-BB94-915875C8AA5C}" srcOrd="0" destOrd="0" presId="urn:microsoft.com/office/officeart/2005/8/layout/hierarchy2"/>
    <dgm:cxn modelId="{933C01E1-09CE-4BD0-A7E8-25E5F57E0AEE}" srcId="{7380E868-2767-4C5F-B433-14BD6A7046AC}" destId="{EC1EF3D8-0F23-47D3-B6ED-87BF5BC85439}" srcOrd="3" destOrd="0" parTransId="{828C9435-8E98-4108-A2DC-7E3F67A3A8A5}" sibTransId="{8CC9BE8D-539F-4124-A7CB-374CE3525510}"/>
    <dgm:cxn modelId="{B0D021E2-25E6-CD49-9FCA-E4A4EF9986EF}" type="presOf" srcId="{0F4CA355-8E65-446D-AB2B-3362DBF971F5}" destId="{325CDDFE-DEF1-46DD-85DB-D8319BF6EA5B}" srcOrd="0" destOrd="0" presId="urn:microsoft.com/office/officeart/2005/8/layout/hierarchy2"/>
    <dgm:cxn modelId="{C8F1C7E5-13D3-0449-8CAB-7A26229B6C1B}" type="presOf" srcId="{A0B7CB15-D207-426A-992D-BA008C16A387}" destId="{FA95A856-D317-4274-970E-ABE5DDEE4528}" srcOrd="1" destOrd="0" presId="urn:microsoft.com/office/officeart/2005/8/layout/hierarchy2"/>
    <dgm:cxn modelId="{1FE006F0-3AFC-4702-93BA-FDAE1FD5E882}" srcId="{8320ED14-E919-4D75-AB91-7DACCA635B47}" destId="{887B909B-93B9-4EB8-81B6-127717CD0397}" srcOrd="1" destOrd="0" parTransId="{02687D4E-7C58-43BF-B07A-55182CA58EE8}" sibTransId="{4B4B7427-4B54-42E3-BC23-936E58ACAFEE}"/>
    <dgm:cxn modelId="{6718F6FB-9F7A-4F35-8A21-7B703EBA30FD}" srcId="{A8CCC035-3BA5-4902-ADFC-2B2DE80D05CD}" destId="{8BB57D12-0977-4CC4-9E3C-9F9BC074B568}" srcOrd="1" destOrd="0" parTransId="{097983AE-3364-4BF7-940E-B29F93A7D40A}" sibTransId="{4F5F87AA-6491-49ED-B931-217FF5805F2F}"/>
    <dgm:cxn modelId="{0BB4F5FC-E53F-DA4D-BF68-FEB48DF30EC8}" type="presOf" srcId="{0B900C98-394B-4A5B-9D07-6A03AF489154}" destId="{5EED002B-6C62-433B-B1A2-D30CF5A880F9}" srcOrd="0" destOrd="0" presId="urn:microsoft.com/office/officeart/2005/8/layout/hierarchy2"/>
    <dgm:cxn modelId="{9D742AFC-C711-AC4B-A9DF-065377267D01}" type="presParOf" srcId="{89B29604-F3CA-437F-BA69-29798060C087}" destId="{933BD2CE-755F-4CCD-BDC9-7F1509D12F64}" srcOrd="0" destOrd="0" presId="urn:microsoft.com/office/officeart/2005/8/layout/hierarchy2"/>
    <dgm:cxn modelId="{949DBF33-574A-C544-8169-1268DF1F18BD}" type="presParOf" srcId="{933BD2CE-755F-4CCD-BDC9-7F1509D12F64}" destId="{A56A0D03-A37E-4918-BDF3-8CE95E46CB33}" srcOrd="0" destOrd="0" presId="urn:microsoft.com/office/officeart/2005/8/layout/hierarchy2"/>
    <dgm:cxn modelId="{812B72D4-1249-014E-9541-E7901AECE562}" type="presParOf" srcId="{933BD2CE-755F-4CCD-BDC9-7F1509D12F64}" destId="{AD3CA36E-6A65-4441-B7A7-2150468B2DDF}" srcOrd="1" destOrd="0" presId="urn:microsoft.com/office/officeart/2005/8/layout/hierarchy2"/>
    <dgm:cxn modelId="{72A34451-3DBD-BC41-A4B9-2FF83A9171F9}" type="presParOf" srcId="{AD3CA36E-6A65-4441-B7A7-2150468B2DDF}" destId="{19CF7A6B-4414-4C0F-AC05-C31525D1F634}" srcOrd="0" destOrd="0" presId="urn:microsoft.com/office/officeart/2005/8/layout/hierarchy2"/>
    <dgm:cxn modelId="{F305CCEB-7365-5E4A-A027-955158509998}" type="presParOf" srcId="{19CF7A6B-4414-4C0F-AC05-C31525D1F634}" destId="{2AFED52A-0F34-47D2-9458-049A628D2B5B}" srcOrd="0" destOrd="0" presId="urn:microsoft.com/office/officeart/2005/8/layout/hierarchy2"/>
    <dgm:cxn modelId="{0F81D02B-ADA2-FE4C-BCB7-989A7C343394}" type="presParOf" srcId="{AD3CA36E-6A65-4441-B7A7-2150468B2DDF}" destId="{B2C65914-BDB8-4958-9133-B79D675031C0}" srcOrd="1" destOrd="0" presId="urn:microsoft.com/office/officeart/2005/8/layout/hierarchy2"/>
    <dgm:cxn modelId="{8C3B4799-FA72-4B4C-B727-BC0A48F9EC71}" type="presParOf" srcId="{B2C65914-BDB8-4958-9133-B79D675031C0}" destId="{6AC1E78D-F5DA-46B8-B029-4223FD9BBE1D}" srcOrd="0" destOrd="0" presId="urn:microsoft.com/office/officeart/2005/8/layout/hierarchy2"/>
    <dgm:cxn modelId="{43E6AB98-F89D-4843-B9F4-579932073E8F}" type="presParOf" srcId="{B2C65914-BDB8-4958-9133-B79D675031C0}" destId="{A7980600-40AC-49A6-833C-239A1AAAB342}" srcOrd="1" destOrd="0" presId="urn:microsoft.com/office/officeart/2005/8/layout/hierarchy2"/>
    <dgm:cxn modelId="{BA124CBC-B5A9-464D-9D72-5FEF716E45AF}" type="presParOf" srcId="{A7980600-40AC-49A6-833C-239A1AAAB342}" destId="{7A659DA7-296D-4E52-B8FA-30E75D4DEC19}" srcOrd="0" destOrd="0" presId="urn:microsoft.com/office/officeart/2005/8/layout/hierarchy2"/>
    <dgm:cxn modelId="{AE28B14E-3C80-4142-A4BA-B1A089F3C473}" type="presParOf" srcId="{7A659DA7-296D-4E52-B8FA-30E75D4DEC19}" destId="{C1E8A3DB-D4ED-4675-9DAA-193ED53565EE}" srcOrd="0" destOrd="0" presId="urn:microsoft.com/office/officeart/2005/8/layout/hierarchy2"/>
    <dgm:cxn modelId="{19E2E8DD-F6EE-E34F-B7CE-D14CA643C265}" type="presParOf" srcId="{A7980600-40AC-49A6-833C-239A1AAAB342}" destId="{D28CA80B-C74C-41E6-A033-16E6CED2087E}" srcOrd="1" destOrd="0" presId="urn:microsoft.com/office/officeart/2005/8/layout/hierarchy2"/>
    <dgm:cxn modelId="{601B8ACC-67D3-F949-B13C-0A2BE2855A23}" type="presParOf" srcId="{D28CA80B-C74C-41E6-A033-16E6CED2087E}" destId="{483EABB7-0CA5-4B06-919D-D36AE8F8694A}" srcOrd="0" destOrd="0" presId="urn:microsoft.com/office/officeart/2005/8/layout/hierarchy2"/>
    <dgm:cxn modelId="{2DF0E6C6-FA52-1241-B0F2-C5C9697F261E}" type="presParOf" srcId="{D28CA80B-C74C-41E6-A033-16E6CED2087E}" destId="{DAAEB59C-286B-481F-8862-D6D1195ACD1D}" srcOrd="1" destOrd="0" presId="urn:microsoft.com/office/officeart/2005/8/layout/hierarchy2"/>
    <dgm:cxn modelId="{BE03EA16-C9EA-9D4A-BD64-BD6CC92D0F7D}" type="presParOf" srcId="{DAAEB59C-286B-481F-8862-D6D1195ACD1D}" destId="{50428A4E-5C44-497A-8D9A-072DD006A6DD}" srcOrd="0" destOrd="0" presId="urn:microsoft.com/office/officeart/2005/8/layout/hierarchy2"/>
    <dgm:cxn modelId="{0F731818-8A3A-524A-BD94-04D26941703F}" type="presParOf" srcId="{50428A4E-5C44-497A-8D9A-072DD006A6DD}" destId="{72C58601-D1D1-411B-BAAE-6D23DF4ABB6B}" srcOrd="0" destOrd="0" presId="urn:microsoft.com/office/officeart/2005/8/layout/hierarchy2"/>
    <dgm:cxn modelId="{F2864918-EE18-3445-AC8D-32A5EA2B390F}" type="presParOf" srcId="{DAAEB59C-286B-481F-8862-D6D1195ACD1D}" destId="{D15B61F1-2BFD-4E5B-9BA0-E38D8E65B9A6}" srcOrd="1" destOrd="0" presId="urn:microsoft.com/office/officeart/2005/8/layout/hierarchy2"/>
    <dgm:cxn modelId="{F44576E7-E287-E745-AC82-B2C7CA25CEBC}" type="presParOf" srcId="{D15B61F1-2BFD-4E5B-9BA0-E38D8E65B9A6}" destId="{5EE8B989-5442-465F-9F4B-FB64029D668D}" srcOrd="0" destOrd="0" presId="urn:microsoft.com/office/officeart/2005/8/layout/hierarchy2"/>
    <dgm:cxn modelId="{EBC15DE7-C37F-F24C-BEF6-B8FD79AF5D10}" type="presParOf" srcId="{D15B61F1-2BFD-4E5B-9BA0-E38D8E65B9A6}" destId="{3AC6744A-EC82-411A-BB34-5FC7A1842A02}" srcOrd="1" destOrd="0" presId="urn:microsoft.com/office/officeart/2005/8/layout/hierarchy2"/>
    <dgm:cxn modelId="{ECAD92F4-50D1-DC42-8104-BE18E5C066FC}" type="presParOf" srcId="{3AC6744A-EC82-411A-BB34-5FC7A1842A02}" destId="{27612969-58C5-4DA7-A57C-9719BE0CAA43}" srcOrd="0" destOrd="0" presId="urn:microsoft.com/office/officeart/2005/8/layout/hierarchy2"/>
    <dgm:cxn modelId="{8228FD95-DAAB-D046-95B2-B0D06F762B1A}" type="presParOf" srcId="{27612969-58C5-4DA7-A57C-9719BE0CAA43}" destId="{FF0DCEA7-1867-407C-8B36-8345D29C4F37}" srcOrd="0" destOrd="0" presId="urn:microsoft.com/office/officeart/2005/8/layout/hierarchy2"/>
    <dgm:cxn modelId="{20E3E842-89FE-E74F-AE1A-7D53EA3F1557}" type="presParOf" srcId="{3AC6744A-EC82-411A-BB34-5FC7A1842A02}" destId="{7B3F8CA3-A6F0-4BF0-A1C0-236FBE33776F}" srcOrd="1" destOrd="0" presId="urn:microsoft.com/office/officeart/2005/8/layout/hierarchy2"/>
    <dgm:cxn modelId="{34A702B9-10CE-A344-951F-592A5333ABD6}" type="presParOf" srcId="{7B3F8CA3-A6F0-4BF0-A1C0-236FBE33776F}" destId="{8DAB5756-15A9-4B9C-9976-010BF6360251}" srcOrd="0" destOrd="0" presId="urn:microsoft.com/office/officeart/2005/8/layout/hierarchy2"/>
    <dgm:cxn modelId="{8BBCD087-4584-174C-9C98-DBBD1981D08C}" type="presParOf" srcId="{7B3F8CA3-A6F0-4BF0-A1C0-236FBE33776F}" destId="{A065416B-82C5-4814-A4F2-38DAC9856F8E}" srcOrd="1" destOrd="0" presId="urn:microsoft.com/office/officeart/2005/8/layout/hierarchy2"/>
    <dgm:cxn modelId="{A5BEAE01-5EB6-7B47-A962-6059C1B00281}" type="presParOf" srcId="{3AC6744A-EC82-411A-BB34-5FC7A1842A02}" destId="{BB9E4C3D-24F7-4503-8974-7007F170DE4F}" srcOrd="2" destOrd="0" presId="urn:microsoft.com/office/officeart/2005/8/layout/hierarchy2"/>
    <dgm:cxn modelId="{18C644F3-B5FE-F845-9A04-96C9EC78CFF1}" type="presParOf" srcId="{BB9E4C3D-24F7-4503-8974-7007F170DE4F}" destId="{B8B05ECE-669A-4738-B277-06FD9A370B7E}" srcOrd="0" destOrd="0" presId="urn:microsoft.com/office/officeart/2005/8/layout/hierarchy2"/>
    <dgm:cxn modelId="{93745F6B-7E99-CD45-9B59-49819BFE96F1}" type="presParOf" srcId="{3AC6744A-EC82-411A-BB34-5FC7A1842A02}" destId="{FE0B2322-53CF-49D3-A788-C11C92084483}" srcOrd="3" destOrd="0" presId="urn:microsoft.com/office/officeart/2005/8/layout/hierarchy2"/>
    <dgm:cxn modelId="{7DDFDA25-59BE-B24B-867D-910B4C1AC7B5}" type="presParOf" srcId="{FE0B2322-53CF-49D3-A788-C11C92084483}" destId="{470AC000-D607-4088-BB94-915875C8AA5C}" srcOrd="0" destOrd="0" presId="urn:microsoft.com/office/officeart/2005/8/layout/hierarchy2"/>
    <dgm:cxn modelId="{45B02EFA-C947-394F-8F23-B57945D9D1BA}" type="presParOf" srcId="{FE0B2322-53CF-49D3-A788-C11C92084483}" destId="{5B63AEAF-2E77-4641-9AC5-012419657910}" srcOrd="1" destOrd="0" presId="urn:microsoft.com/office/officeart/2005/8/layout/hierarchy2"/>
    <dgm:cxn modelId="{71E72A6F-E4A5-734A-A413-FB4AF05629D0}" type="presParOf" srcId="{3AC6744A-EC82-411A-BB34-5FC7A1842A02}" destId="{B229C572-F2BB-4B54-A409-40158DF2419B}" srcOrd="4" destOrd="0" presId="urn:microsoft.com/office/officeart/2005/8/layout/hierarchy2"/>
    <dgm:cxn modelId="{935B6857-E6DB-A94F-B006-E75651A3AD8F}" type="presParOf" srcId="{B229C572-F2BB-4B54-A409-40158DF2419B}" destId="{6B10BC1D-9851-4A97-81E3-236F600EAE40}" srcOrd="0" destOrd="0" presId="urn:microsoft.com/office/officeart/2005/8/layout/hierarchy2"/>
    <dgm:cxn modelId="{71A1BF67-A1A0-9F47-B764-42793D799F83}" type="presParOf" srcId="{3AC6744A-EC82-411A-BB34-5FC7A1842A02}" destId="{185C2049-8EAF-4BDB-BE56-9BFAE19052CB}" srcOrd="5" destOrd="0" presId="urn:microsoft.com/office/officeart/2005/8/layout/hierarchy2"/>
    <dgm:cxn modelId="{6EF52642-B34A-9049-B970-D7A3C3A2B712}" type="presParOf" srcId="{185C2049-8EAF-4BDB-BE56-9BFAE19052CB}" destId="{07C5640D-E3D0-4FC8-8E2F-F815D8850F04}" srcOrd="0" destOrd="0" presId="urn:microsoft.com/office/officeart/2005/8/layout/hierarchy2"/>
    <dgm:cxn modelId="{207AECE0-0CC0-EF41-90F2-D9CA4A4A5087}" type="presParOf" srcId="{185C2049-8EAF-4BDB-BE56-9BFAE19052CB}" destId="{B6DC4261-2D6C-4CE0-9D35-2F1F5550C7F1}" srcOrd="1" destOrd="0" presId="urn:microsoft.com/office/officeart/2005/8/layout/hierarchy2"/>
    <dgm:cxn modelId="{4FF4A923-3556-D84F-A5E2-26B7AE68E5E7}" type="presParOf" srcId="{3AC6744A-EC82-411A-BB34-5FC7A1842A02}" destId="{22714D44-D2AD-496D-873A-A6E07DA6E081}" srcOrd="6" destOrd="0" presId="urn:microsoft.com/office/officeart/2005/8/layout/hierarchy2"/>
    <dgm:cxn modelId="{596D19B4-997D-D040-9E25-1CFCB5341203}" type="presParOf" srcId="{22714D44-D2AD-496D-873A-A6E07DA6E081}" destId="{F1D59AED-E5F5-43C7-83F1-BD30C36A393A}" srcOrd="0" destOrd="0" presId="urn:microsoft.com/office/officeart/2005/8/layout/hierarchy2"/>
    <dgm:cxn modelId="{31B673A3-9339-464B-80FA-4E4958B5F7ED}" type="presParOf" srcId="{3AC6744A-EC82-411A-BB34-5FC7A1842A02}" destId="{BC8035C6-7744-4D4A-8916-3266BE26C8C5}" srcOrd="7" destOrd="0" presId="urn:microsoft.com/office/officeart/2005/8/layout/hierarchy2"/>
    <dgm:cxn modelId="{17EA9CCC-3758-6D47-9B2B-B6DA9F04C7F4}" type="presParOf" srcId="{BC8035C6-7744-4D4A-8916-3266BE26C8C5}" destId="{5EED002B-6C62-433B-B1A2-D30CF5A880F9}" srcOrd="0" destOrd="0" presId="urn:microsoft.com/office/officeart/2005/8/layout/hierarchy2"/>
    <dgm:cxn modelId="{2596F424-E42F-1340-B6C5-F21039CEC272}" type="presParOf" srcId="{BC8035C6-7744-4D4A-8916-3266BE26C8C5}" destId="{19710B30-8795-4025-9F20-A38D5B3F9B2C}" srcOrd="1" destOrd="0" presId="urn:microsoft.com/office/officeart/2005/8/layout/hierarchy2"/>
    <dgm:cxn modelId="{A285C44B-EB68-8A49-85A4-2FAC539D260E}" type="presParOf" srcId="{DAAEB59C-286B-481F-8862-D6D1195ACD1D}" destId="{325CDDFE-DEF1-46DD-85DB-D8319BF6EA5B}" srcOrd="2" destOrd="0" presId="urn:microsoft.com/office/officeart/2005/8/layout/hierarchy2"/>
    <dgm:cxn modelId="{91C6253D-FBB2-524E-9A18-5B9B1D6045DD}" type="presParOf" srcId="{325CDDFE-DEF1-46DD-85DB-D8319BF6EA5B}" destId="{DC848625-EF92-4BEA-8791-BC70943FCDC0}" srcOrd="0" destOrd="0" presId="urn:microsoft.com/office/officeart/2005/8/layout/hierarchy2"/>
    <dgm:cxn modelId="{E4A709BC-8C07-A14F-8BD0-A66A5286B50E}" type="presParOf" srcId="{DAAEB59C-286B-481F-8862-D6D1195ACD1D}" destId="{DBB9134F-7201-4E5A-ADA6-BF06710FBF86}" srcOrd="3" destOrd="0" presId="urn:microsoft.com/office/officeart/2005/8/layout/hierarchy2"/>
    <dgm:cxn modelId="{E85AF391-D206-5343-85ED-84206767FE34}" type="presParOf" srcId="{DBB9134F-7201-4E5A-ADA6-BF06710FBF86}" destId="{CCA93546-800C-4F4C-8557-30483865D597}" srcOrd="0" destOrd="0" presId="urn:microsoft.com/office/officeart/2005/8/layout/hierarchy2"/>
    <dgm:cxn modelId="{06DC5A51-013D-F64C-BA77-7DD2E81CA0B4}" type="presParOf" srcId="{DBB9134F-7201-4E5A-ADA6-BF06710FBF86}" destId="{30BF723D-3CF9-4D53-A26F-63FDC484A124}" srcOrd="1" destOrd="0" presId="urn:microsoft.com/office/officeart/2005/8/layout/hierarchy2"/>
    <dgm:cxn modelId="{30EFF44D-33D5-2548-BE30-4D8742A71AE3}" type="presParOf" srcId="{30BF723D-3CF9-4D53-A26F-63FDC484A124}" destId="{2EE2CC35-DFBB-4167-9C4E-E130589A5B0C}" srcOrd="0" destOrd="0" presId="urn:microsoft.com/office/officeart/2005/8/layout/hierarchy2"/>
    <dgm:cxn modelId="{FD4742C2-35E5-314E-B042-0067A1E3B9D6}" type="presParOf" srcId="{2EE2CC35-DFBB-4167-9C4E-E130589A5B0C}" destId="{E171F688-4F17-4A8F-B864-8C802F8E75D6}" srcOrd="0" destOrd="0" presId="urn:microsoft.com/office/officeart/2005/8/layout/hierarchy2"/>
    <dgm:cxn modelId="{D102364B-F240-0143-9308-2FDB38E25B92}" type="presParOf" srcId="{30BF723D-3CF9-4D53-A26F-63FDC484A124}" destId="{4905F468-5F7C-45D3-9F7B-D47D855B15D0}" srcOrd="1" destOrd="0" presId="urn:microsoft.com/office/officeart/2005/8/layout/hierarchy2"/>
    <dgm:cxn modelId="{8266A136-5FE3-AB4C-B627-60AE6655798D}" type="presParOf" srcId="{4905F468-5F7C-45D3-9F7B-D47D855B15D0}" destId="{CB8E291E-03E0-446E-A045-8EA46D2FD033}" srcOrd="0" destOrd="0" presId="urn:microsoft.com/office/officeart/2005/8/layout/hierarchy2"/>
    <dgm:cxn modelId="{9B0216A3-B22E-8245-A0AC-7A3B752ED899}" type="presParOf" srcId="{4905F468-5F7C-45D3-9F7B-D47D855B15D0}" destId="{C57428AB-1893-40F1-8839-60F4F76B77D2}" srcOrd="1" destOrd="0" presId="urn:microsoft.com/office/officeart/2005/8/layout/hierarchy2"/>
    <dgm:cxn modelId="{FA306D95-1D8E-7E44-B213-AF00009FDA99}" type="presParOf" srcId="{30BF723D-3CF9-4D53-A26F-63FDC484A124}" destId="{AD3BC4B6-AC63-44A6-96D7-2783068D372D}" srcOrd="2" destOrd="0" presId="urn:microsoft.com/office/officeart/2005/8/layout/hierarchy2"/>
    <dgm:cxn modelId="{7B16F657-3C82-0441-9F2F-E08D55188145}" type="presParOf" srcId="{AD3BC4B6-AC63-44A6-96D7-2783068D372D}" destId="{F42F7209-3C17-4322-8B3B-EEFFB1112E24}" srcOrd="0" destOrd="0" presId="urn:microsoft.com/office/officeart/2005/8/layout/hierarchy2"/>
    <dgm:cxn modelId="{CDE9A12B-C3E7-0544-ABD4-EA2C143946F9}" type="presParOf" srcId="{30BF723D-3CF9-4D53-A26F-63FDC484A124}" destId="{6929F4C2-0959-4DB8-A47A-2BEC10F89E8E}" srcOrd="3" destOrd="0" presId="urn:microsoft.com/office/officeart/2005/8/layout/hierarchy2"/>
    <dgm:cxn modelId="{650A3948-3854-6D4B-86AF-55A85B2A306A}" type="presParOf" srcId="{6929F4C2-0959-4DB8-A47A-2BEC10F89E8E}" destId="{DB252115-9597-4B9B-B7AE-BB591FA5E2B7}" srcOrd="0" destOrd="0" presId="urn:microsoft.com/office/officeart/2005/8/layout/hierarchy2"/>
    <dgm:cxn modelId="{476B6E23-BD49-5940-9C8C-CEC3F21FA51A}" type="presParOf" srcId="{6929F4C2-0959-4DB8-A47A-2BEC10F89E8E}" destId="{2D3DA763-B268-463E-9691-07EC03FA4D3E}" srcOrd="1" destOrd="0" presId="urn:microsoft.com/office/officeart/2005/8/layout/hierarchy2"/>
    <dgm:cxn modelId="{6AF873D5-5CB9-144B-8E13-51CAC946040D}" type="presParOf" srcId="{30BF723D-3CF9-4D53-A26F-63FDC484A124}" destId="{73AA1C1F-F7FB-48A1-9C18-FEA32BC80D17}" srcOrd="4" destOrd="0" presId="urn:microsoft.com/office/officeart/2005/8/layout/hierarchy2"/>
    <dgm:cxn modelId="{C3061182-383A-6F44-83B0-C293C56A1F29}" type="presParOf" srcId="{73AA1C1F-F7FB-48A1-9C18-FEA32BC80D17}" destId="{4CA548F6-F503-4E49-A3CB-E21CE17B0B5F}" srcOrd="0" destOrd="0" presId="urn:microsoft.com/office/officeart/2005/8/layout/hierarchy2"/>
    <dgm:cxn modelId="{AD107AFC-5B01-0449-B4BC-D2254F5BA82B}" type="presParOf" srcId="{30BF723D-3CF9-4D53-A26F-63FDC484A124}" destId="{E92141FB-C064-48BA-A502-698856DC33A4}" srcOrd="5" destOrd="0" presId="urn:microsoft.com/office/officeart/2005/8/layout/hierarchy2"/>
    <dgm:cxn modelId="{8D9D57A2-0ED3-0749-AC53-03325B81877C}" type="presParOf" srcId="{E92141FB-C064-48BA-A502-698856DC33A4}" destId="{6711A356-841E-4B16-A834-95DF8EEA069C}" srcOrd="0" destOrd="0" presId="urn:microsoft.com/office/officeart/2005/8/layout/hierarchy2"/>
    <dgm:cxn modelId="{4901FAA8-CDE9-E842-8656-B0BDE5DA4E54}" type="presParOf" srcId="{E92141FB-C064-48BA-A502-698856DC33A4}" destId="{1659F222-064C-408C-8F03-CEF37752DE0F}" srcOrd="1" destOrd="0" presId="urn:microsoft.com/office/officeart/2005/8/layout/hierarchy2"/>
    <dgm:cxn modelId="{18D063A0-B063-4C47-9D57-3685F62E53BA}" type="presParOf" srcId="{30BF723D-3CF9-4D53-A26F-63FDC484A124}" destId="{665F0A1E-FA37-4F31-8066-761E5DCCD9A1}" srcOrd="6" destOrd="0" presId="urn:microsoft.com/office/officeart/2005/8/layout/hierarchy2"/>
    <dgm:cxn modelId="{E2ECD3BA-7D93-8F47-B7CF-3209BFDC5A86}" type="presParOf" srcId="{665F0A1E-FA37-4F31-8066-761E5DCCD9A1}" destId="{2E7F2CCA-2A1B-4416-B1B9-4CDFDA5E4891}" srcOrd="0" destOrd="0" presId="urn:microsoft.com/office/officeart/2005/8/layout/hierarchy2"/>
    <dgm:cxn modelId="{87AC8302-8589-7745-B119-4AE0A0D49DFF}" type="presParOf" srcId="{30BF723D-3CF9-4D53-A26F-63FDC484A124}" destId="{0901ACF8-D5E5-4FF6-B14A-14D43652ECE2}" srcOrd="7" destOrd="0" presId="urn:microsoft.com/office/officeart/2005/8/layout/hierarchy2"/>
    <dgm:cxn modelId="{BBD1E0DC-862F-B24A-9DA1-5E7854C2062B}" type="presParOf" srcId="{0901ACF8-D5E5-4FF6-B14A-14D43652ECE2}" destId="{923B0929-2F7E-4ACB-BE24-D6F2537E6D1F}" srcOrd="0" destOrd="0" presId="urn:microsoft.com/office/officeart/2005/8/layout/hierarchy2"/>
    <dgm:cxn modelId="{F65CC290-9213-3049-B9B8-F7EEF9B5E3F8}" type="presParOf" srcId="{0901ACF8-D5E5-4FF6-B14A-14D43652ECE2}" destId="{FFAD4D32-83D9-451D-A27B-6C24061BEF6E}" srcOrd="1" destOrd="0" presId="urn:microsoft.com/office/officeart/2005/8/layout/hierarchy2"/>
    <dgm:cxn modelId="{DBCE07A6-9CCA-CC49-9F31-CF562E28D8FA}" type="presParOf" srcId="{A7980600-40AC-49A6-833C-239A1AAAB342}" destId="{EF416FEE-E32A-4DE7-BA90-F30A61FFA643}" srcOrd="2" destOrd="0" presId="urn:microsoft.com/office/officeart/2005/8/layout/hierarchy2"/>
    <dgm:cxn modelId="{19EF07CD-AE0E-C94A-B1B7-9FCEF64B8D62}" type="presParOf" srcId="{EF416FEE-E32A-4DE7-BA90-F30A61FFA643}" destId="{FA95A856-D317-4274-970E-ABE5DDEE4528}" srcOrd="0" destOrd="0" presId="urn:microsoft.com/office/officeart/2005/8/layout/hierarchy2"/>
    <dgm:cxn modelId="{2D045EDC-4EAD-894A-871C-D77FECF9808B}" type="presParOf" srcId="{A7980600-40AC-49A6-833C-239A1AAAB342}" destId="{5978258D-5471-4677-A889-4567B740C7C2}" srcOrd="3" destOrd="0" presId="urn:microsoft.com/office/officeart/2005/8/layout/hierarchy2"/>
    <dgm:cxn modelId="{F748A439-43E2-FC4E-8941-BBE6C23E63BF}" type="presParOf" srcId="{5978258D-5471-4677-A889-4567B740C7C2}" destId="{B04DAEE5-62A5-47F5-9E26-DCBBBDACB26E}" srcOrd="0" destOrd="0" presId="urn:microsoft.com/office/officeart/2005/8/layout/hierarchy2"/>
    <dgm:cxn modelId="{9DC55560-EFDF-EC4D-BA9A-414B482D10DA}" type="presParOf" srcId="{5978258D-5471-4677-A889-4567B740C7C2}" destId="{DDED1121-2293-4D65-9BAE-9DBDA438D794}" srcOrd="1" destOrd="0" presId="urn:microsoft.com/office/officeart/2005/8/layout/hierarchy2"/>
    <dgm:cxn modelId="{C2FBAD9D-E526-9843-A782-0D79C3B42CC7}" type="presParOf" srcId="{DDED1121-2293-4D65-9BAE-9DBDA438D794}" destId="{6AD0951C-8B49-4E4B-B303-7FEC0F0442D4}" srcOrd="0" destOrd="0" presId="urn:microsoft.com/office/officeart/2005/8/layout/hierarchy2"/>
    <dgm:cxn modelId="{D8933424-F0F8-4D4D-BC25-D91395B44AFE}" type="presParOf" srcId="{6AD0951C-8B49-4E4B-B303-7FEC0F0442D4}" destId="{509DEBC2-D6E3-46B1-8120-C351B45A340E}" srcOrd="0" destOrd="0" presId="urn:microsoft.com/office/officeart/2005/8/layout/hierarchy2"/>
    <dgm:cxn modelId="{40B08A84-F3EF-7F44-849B-1B5E7F1249BB}" type="presParOf" srcId="{DDED1121-2293-4D65-9BAE-9DBDA438D794}" destId="{83FC0790-91E0-49A3-A192-AF2700C7D59A}" srcOrd="1" destOrd="0" presId="urn:microsoft.com/office/officeart/2005/8/layout/hierarchy2"/>
    <dgm:cxn modelId="{EF7B2B02-31A3-0040-9EC1-B87F45440B90}" type="presParOf" srcId="{83FC0790-91E0-49A3-A192-AF2700C7D59A}" destId="{4A8694AC-7D88-4556-B6AB-DA5FB270E8B8}" srcOrd="0" destOrd="0" presId="urn:microsoft.com/office/officeart/2005/8/layout/hierarchy2"/>
    <dgm:cxn modelId="{2E99E67F-2BD8-AE43-A646-2C9259C3F8A7}" type="presParOf" srcId="{83FC0790-91E0-49A3-A192-AF2700C7D59A}" destId="{6F241218-2ED0-4A52-B7A7-BC9E2329AF66}" srcOrd="1" destOrd="0" presId="urn:microsoft.com/office/officeart/2005/8/layout/hierarchy2"/>
    <dgm:cxn modelId="{81A55027-F784-534F-89A6-68CE33DB008E}" type="presParOf" srcId="{DDED1121-2293-4D65-9BAE-9DBDA438D794}" destId="{272E5D9E-6EE9-4A29-AC44-6C06D6E4DC3A}" srcOrd="2" destOrd="0" presId="urn:microsoft.com/office/officeart/2005/8/layout/hierarchy2"/>
    <dgm:cxn modelId="{96A16DC2-2E63-D347-AA56-AB63062FC8D7}" type="presParOf" srcId="{272E5D9E-6EE9-4A29-AC44-6C06D6E4DC3A}" destId="{11D0EEDA-BD5E-4968-89DC-FDBA1C215C6F}" srcOrd="0" destOrd="0" presId="urn:microsoft.com/office/officeart/2005/8/layout/hierarchy2"/>
    <dgm:cxn modelId="{F178ED63-583B-BD48-9DD2-4457C0C795A1}" type="presParOf" srcId="{DDED1121-2293-4D65-9BAE-9DBDA438D794}" destId="{32FEB503-CEBC-453F-ABEB-8C2D629E52CC}" srcOrd="3" destOrd="0" presId="urn:microsoft.com/office/officeart/2005/8/layout/hierarchy2"/>
    <dgm:cxn modelId="{BA64E867-AFC0-4B4C-A84B-71F09472A6DD}" type="presParOf" srcId="{32FEB503-CEBC-453F-ABEB-8C2D629E52CC}" destId="{B09F7541-8C8E-4CAF-887B-1EAE1B7BA21E}" srcOrd="0" destOrd="0" presId="urn:microsoft.com/office/officeart/2005/8/layout/hierarchy2"/>
    <dgm:cxn modelId="{62FD83BF-2C00-E343-A50A-8A48B234CCBC}" type="presParOf" srcId="{32FEB503-CEBC-453F-ABEB-8C2D629E52CC}" destId="{1297F2A1-618C-40A1-B11B-77DF64186B7B}" srcOrd="1" destOrd="0" presId="urn:microsoft.com/office/officeart/2005/8/layout/hierarchy2"/>
    <dgm:cxn modelId="{90792FF3-5940-A24A-87BD-3910153B1EEA}" type="presParOf" srcId="{89B29604-F3CA-437F-BA69-29798060C087}" destId="{3D269430-7EEA-4009-BE77-20E9573F580C}" srcOrd="1" destOrd="0" presId="urn:microsoft.com/office/officeart/2005/8/layout/hierarchy2"/>
    <dgm:cxn modelId="{9EADC80A-F88C-AC40-97D0-5B29AB1288E5}" type="presParOf" srcId="{3D269430-7EEA-4009-BE77-20E9573F580C}" destId="{C9A03524-C22D-446A-A70F-7B425944D0B2}" srcOrd="0" destOrd="0" presId="urn:microsoft.com/office/officeart/2005/8/layout/hierarchy2"/>
    <dgm:cxn modelId="{D9EE1BF5-A8B6-D04F-8A5D-E7BCDD3DDB72}" type="presParOf" srcId="{3D269430-7EEA-4009-BE77-20E9573F580C}" destId="{AB83D2A7-BAD2-4710-B53E-AE8E4048F928}" srcOrd="1" destOrd="0" presId="urn:microsoft.com/office/officeart/2005/8/layout/hierarchy2"/>
    <dgm:cxn modelId="{84B5954B-96B0-6943-8292-A671B561281E}" type="presParOf" srcId="{89B29604-F3CA-437F-BA69-29798060C087}" destId="{95889CFF-4393-456E-A2CD-EE06299F73AE}" srcOrd="2" destOrd="0" presId="urn:microsoft.com/office/officeart/2005/8/layout/hierarchy2"/>
    <dgm:cxn modelId="{13CCFCF1-6A2A-FE48-B7D5-3AB2E36596C0}" type="presParOf" srcId="{95889CFF-4393-456E-A2CD-EE06299F73AE}" destId="{06D84C3C-3D21-4C9A-97C7-E9269F5EC696}" srcOrd="0" destOrd="0" presId="urn:microsoft.com/office/officeart/2005/8/layout/hierarchy2"/>
    <dgm:cxn modelId="{5B616BD7-85F1-6B4A-A311-9091EAD66645}" type="presParOf" srcId="{95889CFF-4393-456E-A2CD-EE06299F73AE}" destId="{A25066B6-E64F-4D5E-83DA-A8E09FFA61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F805E-06DF-C94D-883A-636CAA3E0EDD}">
      <dsp:nvSpPr>
        <dsp:cNvPr id="0" name=""/>
        <dsp:cNvSpPr/>
      </dsp:nvSpPr>
      <dsp:spPr>
        <a:xfrm rot="16200000">
          <a:off x="481876" y="-481876"/>
          <a:ext cx="2508169" cy="3471923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Scale up of project management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(7)</a:t>
          </a:r>
        </a:p>
      </dsp:txBody>
      <dsp:txXfrm rot="5400000">
        <a:off x="-1" y="1"/>
        <a:ext cx="3471923" cy="1881127"/>
      </dsp:txXfrm>
    </dsp:sp>
    <dsp:sp modelId="{D8DA39CD-862C-6C40-8914-4A0699AAF15A}">
      <dsp:nvSpPr>
        <dsp:cNvPr id="0" name=""/>
        <dsp:cNvSpPr/>
      </dsp:nvSpPr>
      <dsp:spPr>
        <a:xfrm>
          <a:off x="3471923" y="0"/>
          <a:ext cx="3471923" cy="2508169"/>
        </a:xfrm>
        <a:prstGeom prst="round1Rect">
          <a:avLst/>
        </a:prstGeom>
        <a:gradFill rotWithShape="0">
          <a:gsLst>
            <a:gs pos="0">
              <a:schemeClr val="accent4">
                <a:hueOff val="854904"/>
                <a:satOff val="-18759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54904"/>
                <a:satOff val="-18759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54904"/>
                <a:satOff val="-18759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 management framework for initiatives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(14)</a:t>
          </a:r>
        </a:p>
      </dsp:txBody>
      <dsp:txXfrm>
        <a:off x="3471923" y="0"/>
        <a:ext cx="3471923" cy="1881127"/>
      </dsp:txXfrm>
    </dsp:sp>
    <dsp:sp modelId="{9BAF6B4B-ABC6-5648-BAAD-EFF82979B805}">
      <dsp:nvSpPr>
        <dsp:cNvPr id="0" name=""/>
        <dsp:cNvSpPr/>
      </dsp:nvSpPr>
      <dsp:spPr>
        <a:xfrm rot="10800000">
          <a:off x="0" y="2508169"/>
          <a:ext cx="3471923" cy="2508169"/>
        </a:xfrm>
        <a:prstGeom prst="round1Rect">
          <a:avLst/>
        </a:prstGeom>
        <a:gradFill rotWithShape="0">
          <a:gsLst>
            <a:gs pos="0">
              <a:schemeClr val="accent4">
                <a:hueOff val="1709808"/>
                <a:satOff val="-37518"/>
                <a:lumOff val="-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09808"/>
                <a:satOff val="-37518"/>
                <a:lumOff val="-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09808"/>
                <a:satOff val="-37518"/>
                <a:lumOff val="-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Approach to implement organisational change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(22)</a:t>
          </a:r>
        </a:p>
      </dsp:txBody>
      <dsp:txXfrm rot="10800000">
        <a:off x="0" y="3135211"/>
        <a:ext cx="3471923" cy="1881127"/>
      </dsp:txXfrm>
    </dsp:sp>
    <dsp:sp modelId="{F3E4EDAB-3B40-444A-953C-73ABB2D81B7E}">
      <dsp:nvSpPr>
        <dsp:cNvPr id="0" name=""/>
        <dsp:cNvSpPr/>
      </dsp:nvSpPr>
      <dsp:spPr>
        <a:xfrm rot="5400000">
          <a:off x="3953799" y="2026292"/>
          <a:ext cx="2508169" cy="3471923"/>
        </a:xfrm>
        <a:prstGeom prst="round1Rect">
          <a:avLst/>
        </a:prstGeom>
        <a:gradFill rotWithShape="0">
          <a:gsLst>
            <a:gs pos="0">
              <a:schemeClr val="accent4">
                <a:hueOff val="2564711"/>
                <a:satOff val="-56277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4711"/>
                <a:satOff val="-56277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4711"/>
                <a:satOff val="-56277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Approach to implement strategic objectives / benefits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(22)</a:t>
          </a:r>
          <a:endParaRPr lang="en-US" sz="2300" kern="1200" dirty="0"/>
        </a:p>
      </dsp:txBody>
      <dsp:txXfrm rot="-5400000">
        <a:off x="3471922" y="3135211"/>
        <a:ext cx="3471923" cy="1881127"/>
      </dsp:txXfrm>
    </dsp:sp>
    <dsp:sp modelId="{997D7DCC-FDD3-6D47-87E3-B6FA7CA1A35C}">
      <dsp:nvSpPr>
        <dsp:cNvPr id="0" name=""/>
        <dsp:cNvSpPr/>
      </dsp:nvSpPr>
      <dsp:spPr>
        <a:xfrm>
          <a:off x="2285993" y="1752595"/>
          <a:ext cx="2371858" cy="1511147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is</a:t>
          </a:r>
          <a:r>
            <a:rPr lang="en-US" sz="2300" kern="1200" baseline="0" dirty="0"/>
            <a:t> program management?</a:t>
          </a:r>
          <a:endParaRPr lang="en-US" sz="2300" kern="1200" dirty="0"/>
        </a:p>
      </dsp:txBody>
      <dsp:txXfrm>
        <a:off x="2359761" y="1826363"/>
        <a:ext cx="2224322" cy="1363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A7FB1-E1A4-42AF-B118-53353EBC35F0}">
      <dsp:nvSpPr>
        <dsp:cNvPr id="0" name=""/>
        <dsp:cNvSpPr/>
      </dsp:nvSpPr>
      <dsp:spPr>
        <a:xfrm>
          <a:off x="3329705" y="2764924"/>
          <a:ext cx="1584187" cy="1537075"/>
        </a:xfrm>
        <a:prstGeom prst="ellipse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tx1"/>
              </a:solidFill>
            </a:rPr>
            <a:t>More productive and inclusive Australia</a:t>
          </a:r>
        </a:p>
      </dsp:txBody>
      <dsp:txXfrm>
        <a:off x="3561704" y="2990023"/>
        <a:ext cx="1120189" cy="1086877"/>
      </dsp:txXfrm>
    </dsp:sp>
    <dsp:sp modelId="{7486EAC9-36C3-4718-B558-52FC450E5137}">
      <dsp:nvSpPr>
        <dsp:cNvPr id="0" name=""/>
        <dsp:cNvSpPr/>
      </dsp:nvSpPr>
      <dsp:spPr>
        <a:xfrm rot="10647190">
          <a:off x="1291900" y="3341887"/>
          <a:ext cx="1927515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1EBCA-6D1B-472D-9412-5F6BDF559CAD}">
      <dsp:nvSpPr>
        <dsp:cNvPr id="0" name=""/>
        <dsp:cNvSpPr/>
      </dsp:nvSpPr>
      <dsp:spPr>
        <a:xfrm>
          <a:off x="813278" y="3196950"/>
          <a:ext cx="959147" cy="924686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b="1" kern="1200" dirty="0"/>
            <a:t>1. Best start in life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i="1" kern="1200" dirty="0"/>
            <a:t>$396 m</a:t>
          </a:r>
        </a:p>
      </dsp:txBody>
      <dsp:txXfrm>
        <a:off x="953742" y="3332367"/>
        <a:ext cx="678219" cy="653852"/>
      </dsp:txXfrm>
    </dsp:sp>
    <dsp:sp modelId="{603FA0C6-1E68-44A8-B488-0EBE4C4CC445}">
      <dsp:nvSpPr>
        <dsp:cNvPr id="0" name=""/>
        <dsp:cNvSpPr/>
      </dsp:nvSpPr>
      <dsp:spPr>
        <a:xfrm rot="13388404">
          <a:off x="1871015" y="2017792"/>
          <a:ext cx="1852767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F1B1C-28ED-4161-B89E-04BA12841762}">
      <dsp:nvSpPr>
        <dsp:cNvPr id="0" name=""/>
        <dsp:cNvSpPr/>
      </dsp:nvSpPr>
      <dsp:spPr>
        <a:xfrm>
          <a:off x="1520685" y="1036711"/>
          <a:ext cx="1201492" cy="1244430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b="1" kern="1200" dirty="0"/>
            <a:t>2. Brighter future through education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i="1" kern="1200" dirty="0"/>
            <a:t>$390 m</a:t>
          </a:r>
        </a:p>
      </dsp:txBody>
      <dsp:txXfrm>
        <a:off x="1696639" y="1218954"/>
        <a:ext cx="849584" cy="879944"/>
      </dsp:txXfrm>
    </dsp:sp>
    <dsp:sp modelId="{89B70D76-0672-43D0-8F92-3C13EB0AF511}">
      <dsp:nvSpPr>
        <dsp:cNvPr id="0" name=""/>
        <dsp:cNvSpPr/>
      </dsp:nvSpPr>
      <dsp:spPr>
        <a:xfrm rot="16200000">
          <a:off x="3207711" y="1469854"/>
          <a:ext cx="1828175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55748-E362-4D2E-AA35-BEB13A1CF600}">
      <dsp:nvSpPr>
        <dsp:cNvPr id="0" name=""/>
        <dsp:cNvSpPr/>
      </dsp:nvSpPr>
      <dsp:spPr>
        <a:xfrm>
          <a:off x="3374829" y="98131"/>
          <a:ext cx="1493939" cy="146443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b="1" kern="1200" dirty="0"/>
            <a:t>3. Highly skilled, educated and productive community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i="1" kern="1200" dirty="0"/>
            <a:t>$1,880 m</a:t>
          </a:r>
        </a:p>
      </dsp:txBody>
      <dsp:txXfrm>
        <a:off x="3593611" y="312592"/>
        <a:ext cx="1056375" cy="1035509"/>
      </dsp:txXfrm>
    </dsp:sp>
    <dsp:sp modelId="{835BDF03-EE9B-4C32-878D-A0C1750740F9}">
      <dsp:nvSpPr>
        <dsp:cNvPr id="0" name=""/>
        <dsp:cNvSpPr/>
      </dsp:nvSpPr>
      <dsp:spPr>
        <a:xfrm rot="19157336">
          <a:off x="4544119" y="1942446"/>
          <a:ext cx="2215157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A862B-A700-4A2B-B6AE-179198A1A156}">
      <dsp:nvSpPr>
        <dsp:cNvPr id="0" name=""/>
        <dsp:cNvSpPr/>
      </dsp:nvSpPr>
      <dsp:spPr>
        <a:xfrm>
          <a:off x="5197097" y="244627"/>
          <a:ext cx="2588309" cy="249997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1" kern="1200" dirty="0"/>
            <a:t>4. Participative and inclusive society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i="1" kern="1200" dirty="0"/>
            <a:t>$2,952 m</a:t>
          </a:r>
        </a:p>
      </dsp:txBody>
      <dsp:txXfrm>
        <a:off x="5576146" y="610740"/>
        <a:ext cx="1830211" cy="1767749"/>
      </dsp:txXfrm>
    </dsp:sp>
    <dsp:sp modelId="{B5BDD42B-33B7-4E66-9193-5E8AAF39F69C}">
      <dsp:nvSpPr>
        <dsp:cNvPr id="0" name=""/>
        <dsp:cNvSpPr/>
      </dsp:nvSpPr>
      <dsp:spPr>
        <a:xfrm rot="152810">
          <a:off x="5024182" y="3341887"/>
          <a:ext cx="1927515" cy="549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CA6E7-4752-4134-B0E3-5F92620D1957}">
      <dsp:nvSpPr>
        <dsp:cNvPr id="0" name=""/>
        <dsp:cNvSpPr/>
      </dsp:nvSpPr>
      <dsp:spPr>
        <a:xfrm>
          <a:off x="6503224" y="3185528"/>
          <a:ext cx="895042" cy="947531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 dirty="0"/>
            <a:t>5. Safe, fair, successful workplace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i="1" kern="1200" dirty="0"/>
            <a:t>$205 m</a:t>
          </a:r>
        </a:p>
      </dsp:txBody>
      <dsp:txXfrm>
        <a:off x="6634300" y="3324291"/>
        <a:ext cx="632890" cy="670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A0D03-A37E-4918-BDF3-8CE95E46CB33}">
      <dsp:nvSpPr>
        <dsp:cNvPr id="0" name=""/>
        <dsp:cNvSpPr/>
      </dsp:nvSpPr>
      <dsp:spPr>
        <a:xfrm>
          <a:off x="7169712" y="2845335"/>
          <a:ext cx="1195100" cy="116227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Best start in life</a:t>
          </a:r>
        </a:p>
      </dsp:txBody>
      <dsp:txXfrm>
        <a:off x="7344730" y="3015546"/>
        <a:ext cx="845064" cy="821848"/>
      </dsp:txXfrm>
    </dsp:sp>
    <dsp:sp modelId="{19CF7A6B-4414-4C0F-AC05-C31525D1F634}">
      <dsp:nvSpPr>
        <dsp:cNvPr id="0" name=""/>
        <dsp:cNvSpPr/>
      </dsp:nvSpPr>
      <dsp:spPr>
        <a:xfrm rot="10800000">
          <a:off x="6690877" y="3415933"/>
          <a:ext cx="478835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478835" y="105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6918323" y="3414499"/>
        <a:ext cx="23941" cy="23941"/>
      </dsp:txXfrm>
    </dsp:sp>
    <dsp:sp modelId="{6AC1E78D-F5DA-46B8-B029-4223FD9BBE1D}">
      <dsp:nvSpPr>
        <dsp:cNvPr id="0" name=""/>
        <dsp:cNvSpPr/>
      </dsp:nvSpPr>
      <dsp:spPr>
        <a:xfrm>
          <a:off x="5828291" y="2992451"/>
          <a:ext cx="862585" cy="86803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b="0" kern="1200" dirty="0"/>
            <a:t>Improved </a:t>
          </a:r>
          <a:r>
            <a:rPr lang="en-AU" sz="1100" b="1" kern="1200" dirty="0"/>
            <a:t>access</a:t>
          </a:r>
          <a:r>
            <a:rPr lang="en-AU" sz="1100" b="0" kern="1200" dirty="0"/>
            <a:t> to </a:t>
          </a:r>
          <a:r>
            <a:rPr lang="en-AU" sz="1100" b="1" kern="1200" dirty="0"/>
            <a:t>quality</a:t>
          </a:r>
          <a:r>
            <a:rPr lang="en-AU" sz="1100" b="0" kern="1200" dirty="0"/>
            <a:t> services</a:t>
          </a:r>
        </a:p>
      </dsp:txBody>
      <dsp:txXfrm>
        <a:off x="5954614" y="3119572"/>
        <a:ext cx="609939" cy="613796"/>
      </dsp:txXfrm>
    </dsp:sp>
    <dsp:sp modelId="{7A659DA7-296D-4E52-B8FA-30E75D4DEC19}">
      <dsp:nvSpPr>
        <dsp:cNvPr id="0" name=""/>
        <dsp:cNvSpPr/>
      </dsp:nvSpPr>
      <dsp:spPr>
        <a:xfrm rot="15439808">
          <a:off x="5016987" y="2766768"/>
          <a:ext cx="1330734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1330734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5649086" y="2744036"/>
        <a:ext cx="66536" cy="66536"/>
      </dsp:txXfrm>
    </dsp:sp>
    <dsp:sp modelId="{483EABB7-0CA5-4B06-919D-D36AE8F8694A}">
      <dsp:nvSpPr>
        <dsp:cNvPr id="0" name=""/>
        <dsp:cNvSpPr/>
      </dsp:nvSpPr>
      <dsp:spPr>
        <a:xfrm>
          <a:off x="4578627" y="1828867"/>
          <a:ext cx="957790" cy="59854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/>
            <a:t>75-95% enrolled in childcare</a:t>
          </a:r>
        </a:p>
      </dsp:txBody>
      <dsp:txXfrm>
        <a:off x="4718892" y="1916522"/>
        <a:ext cx="677260" cy="423233"/>
      </dsp:txXfrm>
    </dsp:sp>
    <dsp:sp modelId="{D777D934-CD01-4AAF-A73E-294FE6628A80}">
      <dsp:nvSpPr>
        <dsp:cNvPr id="0" name=""/>
        <dsp:cNvSpPr/>
      </dsp:nvSpPr>
      <dsp:spPr>
        <a:xfrm rot="12572171">
          <a:off x="2713576" y="1625946"/>
          <a:ext cx="1994659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1994659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700" kern="1200"/>
        </a:p>
      </dsp:txBody>
      <dsp:txXfrm rot="10800000">
        <a:off x="3661039" y="1586616"/>
        <a:ext cx="99732" cy="99732"/>
      </dsp:txXfrm>
    </dsp:sp>
    <dsp:sp modelId="{60D9A93D-DC69-4BD9-AAC9-A5E8533B9826}">
      <dsp:nvSpPr>
        <dsp:cNvPr id="0" name=""/>
        <dsp:cNvSpPr/>
      </dsp:nvSpPr>
      <dsp:spPr>
        <a:xfrm>
          <a:off x="1646097" y="964134"/>
          <a:ext cx="1197087" cy="3613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/>
            <a:t>Information to assist families make informed decisions about childcare</a:t>
          </a:r>
        </a:p>
      </dsp:txBody>
      <dsp:txXfrm>
        <a:off x="1656682" y="974719"/>
        <a:ext cx="1175917" cy="340212"/>
      </dsp:txXfrm>
    </dsp:sp>
    <dsp:sp modelId="{50428A4E-5C44-497A-8D9A-072DD006A6DD}">
      <dsp:nvSpPr>
        <dsp:cNvPr id="0" name=""/>
        <dsp:cNvSpPr/>
      </dsp:nvSpPr>
      <dsp:spPr>
        <a:xfrm rot="15497530">
          <a:off x="3705242" y="1406654"/>
          <a:ext cx="1452107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1452107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4394993" y="1380888"/>
        <a:ext cx="72605" cy="72605"/>
      </dsp:txXfrm>
    </dsp:sp>
    <dsp:sp modelId="{5EE8B989-5442-465F-9F4B-FB64029D668D}">
      <dsp:nvSpPr>
        <dsp:cNvPr id="0" name=""/>
        <dsp:cNvSpPr/>
      </dsp:nvSpPr>
      <dsp:spPr>
        <a:xfrm>
          <a:off x="3140721" y="360042"/>
          <a:ext cx="1143242" cy="69240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% target groups enrolled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38 govt childcare centres</a:t>
          </a:r>
        </a:p>
      </dsp:txBody>
      <dsp:txXfrm>
        <a:off x="3308145" y="461442"/>
        <a:ext cx="808394" cy="489601"/>
      </dsp:txXfrm>
    </dsp:sp>
    <dsp:sp modelId="{27612969-58C5-4DA7-A57C-9719BE0CAA43}">
      <dsp:nvSpPr>
        <dsp:cNvPr id="0" name=""/>
        <dsp:cNvSpPr/>
      </dsp:nvSpPr>
      <dsp:spPr>
        <a:xfrm rot="10753748">
          <a:off x="2947646" y="697005"/>
          <a:ext cx="193083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193083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039361" y="702714"/>
        <a:ext cx="9654" cy="9654"/>
      </dsp:txXfrm>
    </dsp:sp>
    <dsp:sp modelId="{8DAB5756-15A9-4B9C-9976-010BF6360251}">
      <dsp:nvSpPr>
        <dsp:cNvPr id="0" name=""/>
        <dsp:cNvSpPr/>
      </dsp:nvSpPr>
      <dsp:spPr>
        <a:xfrm>
          <a:off x="1256576" y="409568"/>
          <a:ext cx="1691078" cy="5985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b="1" kern="1200" dirty="0"/>
            <a:t>1.1 Support for the childcare system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i="1" kern="1200" dirty="0"/>
            <a:t>$</a:t>
          </a:r>
          <a:r>
            <a:rPr lang="en-AU" sz="1000" i="1" kern="1200" dirty="0" err="1"/>
            <a:t>409m</a:t>
          </a:r>
          <a:endParaRPr lang="en-AU" sz="1000" i="1" kern="1200" dirty="0"/>
        </a:p>
      </dsp:txBody>
      <dsp:txXfrm>
        <a:off x="1274107" y="427099"/>
        <a:ext cx="1656016" cy="563481"/>
      </dsp:txXfrm>
    </dsp:sp>
    <dsp:sp modelId="{325CDDFE-DEF1-46DD-85DB-D8319BF6EA5B}">
      <dsp:nvSpPr>
        <dsp:cNvPr id="0" name=""/>
        <dsp:cNvSpPr/>
      </dsp:nvSpPr>
      <dsp:spPr>
        <a:xfrm rot="9151806">
          <a:off x="4190037" y="2212582"/>
          <a:ext cx="411804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411804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4385644" y="2212823"/>
        <a:ext cx="20590" cy="20590"/>
      </dsp:txXfrm>
    </dsp:sp>
    <dsp:sp modelId="{CCA93546-800C-4F4C-8557-30483865D597}">
      <dsp:nvSpPr>
        <dsp:cNvPr id="0" name=""/>
        <dsp:cNvSpPr/>
      </dsp:nvSpPr>
      <dsp:spPr>
        <a:xfrm>
          <a:off x="3255462" y="1971897"/>
          <a:ext cx="957790" cy="69240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Childcare &lt; </a:t>
          </a:r>
          <a:br>
            <a:rPr lang="en-AU" sz="800" kern="1200" dirty="0"/>
          </a:br>
          <a:r>
            <a:rPr lang="en-AU" sz="800" kern="1200" dirty="0"/>
            <a:t>8-12% income</a:t>
          </a:r>
        </a:p>
      </dsp:txBody>
      <dsp:txXfrm>
        <a:off x="3395727" y="2073297"/>
        <a:ext cx="677260" cy="489601"/>
      </dsp:txXfrm>
    </dsp:sp>
    <dsp:sp modelId="{2EE2CC35-DFBB-4167-9C4E-E130589A5B0C}">
      <dsp:nvSpPr>
        <dsp:cNvPr id="0" name=""/>
        <dsp:cNvSpPr/>
      </dsp:nvSpPr>
      <dsp:spPr>
        <a:xfrm rot="7827862">
          <a:off x="2842874" y="2497922"/>
          <a:ext cx="500416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500416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080572" y="2495948"/>
        <a:ext cx="25020" cy="25020"/>
      </dsp:txXfrm>
    </dsp:sp>
    <dsp:sp modelId="{CB8E291E-03E0-446E-A045-8EA46D2FD033}">
      <dsp:nvSpPr>
        <dsp:cNvPr id="0" name=""/>
        <dsp:cNvSpPr/>
      </dsp:nvSpPr>
      <dsp:spPr>
        <a:xfrm>
          <a:off x="1186690" y="1365682"/>
          <a:ext cx="1744013" cy="26662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b="1" kern="1200" dirty="0"/>
            <a:t>1.2 Childcare fee assistance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i="1" kern="1200" dirty="0"/>
            <a:t>$</a:t>
          </a:r>
          <a:r>
            <a:rPr lang="en-AU" sz="1000" i="1" kern="1200" dirty="0" err="1"/>
            <a:t>3,778m</a:t>
          </a:r>
          <a:endParaRPr lang="en-AU" sz="1000" i="1" kern="1200" dirty="0"/>
        </a:p>
      </dsp:txBody>
      <dsp:txXfrm>
        <a:off x="1237770" y="1416762"/>
        <a:ext cx="1641853" cy="2564113"/>
      </dsp:txXfrm>
    </dsp:sp>
    <dsp:sp modelId="{E42A85F0-5A36-40C9-8E7E-124922389748}">
      <dsp:nvSpPr>
        <dsp:cNvPr id="0" name=""/>
        <dsp:cNvSpPr/>
      </dsp:nvSpPr>
      <dsp:spPr>
        <a:xfrm rot="7570664">
          <a:off x="2410750" y="3217959"/>
          <a:ext cx="2726388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2726388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700" kern="1200"/>
        </a:p>
      </dsp:txBody>
      <dsp:txXfrm rot="10800000">
        <a:off x="3705785" y="3160336"/>
        <a:ext cx="136319" cy="136319"/>
      </dsp:txXfrm>
    </dsp:sp>
    <dsp:sp modelId="{1C5D54DE-F0C8-4F93-B3BF-691161CB412A}">
      <dsp:nvSpPr>
        <dsp:cNvPr id="0" name=""/>
        <dsp:cNvSpPr/>
      </dsp:nvSpPr>
      <dsp:spPr>
        <a:xfrm>
          <a:off x="1187061" y="4176463"/>
          <a:ext cx="1782200" cy="3047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b="1" kern="1200" dirty="0"/>
            <a:t>1.3 Early Childhood Education</a:t>
          </a:r>
          <a:br>
            <a:rPr lang="en-AU" sz="1000" kern="1200" dirty="0"/>
          </a:br>
          <a:r>
            <a:rPr lang="en-AU" sz="1000" i="1" kern="1200" dirty="0"/>
            <a:t>$</a:t>
          </a:r>
          <a:r>
            <a:rPr lang="en-AU" sz="1000" i="1" kern="1200" dirty="0" err="1"/>
            <a:t>3m</a:t>
          </a:r>
          <a:endParaRPr lang="en-AU" sz="1000" i="1" kern="1200" dirty="0"/>
        </a:p>
      </dsp:txBody>
      <dsp:txXfrm>
        <a:off x="1195988" y="4185390"/>
        <a:ext cx="1764346" cy="286924"/>
      </dsp:txXfrm>
    </dsp:sp>
    <dsp:sp modelId="{EF416FEE-E32A-4DE7-BA90-F30A61FFA643}">
      <dsp:nvSpPr>
        <dsp:cNvPr id="0" name=""/>
        <dsp:cNvSpPr/>
      </dsp:nvSpPr>
      <dsp:spPr>
        <a:xfrm rot="6872397">
          <a:off x="5400264" y="3691039"/>
          <a:ext cx="604845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604845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5687566" y="3686454"/>
        <a:ext cx="30242" cy="30242"/>
      </dsp:txXfrm>
    </dsp:sp>
    <dsp:sp modelId="{B04DAEE5-62A5-47F5-9E26-DCBBBDACB26E}">
      <dsp:nvSpPr>
        <dsp:cNvPr id="0" name=""/>
        <dsp:cNvSpPr/>
      </dsp:nvSpPr>
      <dsp:spPr>
        <a:xfrm>
          <a:off x="4619292" y="3677409"/>
          <a:ext cx="957790" cy="598543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kern="1200" dirty="0"/>
            <a:t>High quality childcare</a:t>
          </a:r>
        </a:p>
      </dsp:txBody>
      <dsp:txXfrm>
        <a:off x="4759557" y="3765064"/>
        <a:ext cx="677260" cy="423233"/>
      </dsp:txXfrm>
    </dsp:sp>
    <dsp:sp modelId="{E65E4F6A-28EE-42F1-A929-604D4543167F}">
      <dsp:nvSpPr>
        <dsp:cNvPr id="0" name=""/>
        <dsp:cNvSpPr/>
      </dsp:nvSpPr>
      <dsp:spPr>
        <a:xfrm rot="7951634">
          <a:off x="4091552" y="4198206"/>
          <a:ext cx="629783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629783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4390699" y="4192998"/>
        <a:ext cx="31489" cy="31489"/>
      </dsp:txXfrm>
    </dsp:sp>
    <dsp:sp modelId="{5D1D7041-24E6-468C-A66E-C70F8BD031A0}">
      <dsp:nvSpPr>
        <dsp:cNvPr id="0" name=""/>
        <dsp:cNvSpPr/>
      </dsp:nvSpPr>
      <dsp:spPr>
        <a:xfrm>
          <a:off x="3213001" y="4094603"/>
          <a:ext cx="980594" cy="692401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u="none" kern="1200" dirty="0"/>
            <a:t>&gt; #</a:t>
          </a:r>
          <a:r>
            <a:rPr lang="en-AU" sz="800" kern="1200" dirty="0"/>
            <a:t> qualified carers</a:t>
          </a:r>
        </a:p>
      </dsp:txBody>
      <dsp:txXfrm>
        <a:off x="3356606" y="4196003"/>
        <a:ext cx="693384" cy="489601"/>
      </dsp:txXfrm>
    </dsp:sp>
    <dsp:sp modelId="{091CD95E-1EE4-4AF5-A7CC-A4A82C3CB3D7}">
      <dsp:nvSpPr>
        <dsp:cNvPr id="0" name=""/>
        <dsp:cNvSpPr/>
      </dsp:nvSpPr>
      <dsp:spPr>
        <a:xfrm rot="8164796">
          <a:off x="2589782" y="4681558"/>
          <a:ext cx="724543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724543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933940" y="4673981"/>
        <a:ext cx="36227" cy="36227"/>
      </dsp:txXfrm>
    </dsp:sp>
    <dsp:sp modelId="{F1E03DF5-5A07-4646-A873-C00DC78435C5}">
      <dsp:nvSpPr>
        <dsp:cNvPr id="0" name=""/>
        <dsp:cNvSpPr/>
      </dsp:nvSpPr>
      <dsp:spPr>
        <a:xfrm>
          <a:off x="1494019" y="4774205"/>
          <a:ext cx="1197087" cy="3383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Recognition of Prior Learning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TAFE  fee waivers</a:t>
          </a:r>
        </a:p>
      </dsp:txBody>
      <dsp:txXfrm>
        <a:off x="1503929" y="4784115"/>
        <a:ext cx="1177267" cy="318542"/>
      </dsp:txXfrm>
    </dsp:sp>
    <dsp:sp modelId="{F47ACDAC-6BC1-4DEC-BB75-C90FC264D7FE}">
      <dsp:nvSpPr>
        <dsp:cNvPr id="0" name=""/>
        <dsp:cNvSpPr/>
      </dsp:nvSpPr>
      <dsp:spPr>
        <a:xfrm rot="9972482">
          <a:off x="2415629" y="4526703"/>
          <a:ext cx="809035" cy="21073"/>
        </a:xfrm>
        <a:custGeom>
          <a:avLst/>
          <a:gdLst/>
          <a:ahLst/>
          <a:cxnLst/>
          <a:rect l="0" t="0" r="0" b="0"/>
          <a:pathLst>
            <a:path>
              <a:moveTo>
                <a:pt x="0" y="10536"/>
              </a:moveTo>
              <a:lnTo>
                <a:pt x="809035" y="1053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799921" y="4517014"/>
        <a:ext cx="40451" cy="40451"/>
      </dsp:txXfrm>
    </dsp:sp>
    <dsp:sp modelId="{DAE5F6ED-C1A7-43FD-A733-87FDA571FAE2}">
      <dsp:nvSpPr>
        <dsp:cNvPr id="0" name=""/>
        <dsp:cNvSpPr/>
      </dsp:nvSpPr>
      <dsp:spPr>
        <a:xfrm>
          <a:off x="1230204" y="4464494"/>
          <a:ext cx="1197087" cy="3383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National Quality Framework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kern="1200" dirty="0"/>
            <a:t>Australian Early Development Index</a:t>
          </a:r>
        </a:p>
      </dsp:txBody>
      <dsp:txXfrm>
        <a:off x="1240114" y="4474404"/>
        <a:ext cx="1177267" cy="318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A0D03-A37E-4918-BDF3-8CE95E46CB33}">
      <dsp:nvSpPr>
        <dsp:cNvPr id="0" name=""/>
        <dsp:cNvSpPr/>
      </dsp:nvSpPr>
      <dsp:spPr>
        <a:xfrm>
          <a:off x="7530453" y="2050073"/>
          <a:ext cx="1425814" cy="1389827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A brighter future through education</a:t>
          </a:r>
        </a:p>
      </dsp:txBody>
      <dsp:txXfrm>
        <a:off x="7739259" y="2253608"/>
        <a:ext cx="1008202" cy="982757"/>
      </dsp:txXfrm>
    </dsp:sp>
    <dsp:sp modelId="{19CF7A6B-4414-4C0F-AC05-C31525D1F634}">
      <dsp:nvSpPr>
        <dsp:cNvPr id="0" name=""/>
        <dsp:cNvSpPr/>
      </dsp:nvSpPr>
      <dsp:spPr>
        <a:xfrm rot="10800000">
          <a:off x="6993625" y="2735120"/>
          <a:ext cx="536827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536827" y="9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7248618" y="2731566"/>
        <a:ext cx="26841" cy="26841"/>
      </dsp:txXfrm>
    </dsp:sp>
    <dsp:sp modelId="{6AC1E78D-F5DA-46B8-B029-4223FD9BBE1D}">
      <dsp:nvSpPr>
        <dsp:cNvPr id="0" name=""/>
        <dsp:cNvSpPr/>
      </dsp:nvSpPr>
      <dsp:spPr>
        <a:xfrm>
          <a:off x="6005392" y="2261734"/>
          <a:ext cx="988233" cy="96650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Improved </a:t>
          </a:r>
          <a:r>
            <a:rPr lang="en-AU" sz="800" b="1" kern="1200" dirty="0"/>
            <a:t>learning</a:t>
          </a:r>
          <a:r>
            <a:rPr lang="en-AU" sz="800" kern="1200" dirty="0"/>
            <a:t>, </a:t>
          </a:r>
          <a:r>
            <a:rPr lang="en-AU" sz="800" b="1" kern="1200" dirty="0"/>
            <a:t>literacy</a:t>
          </a:r>
          <a:r>
            <a:rPr lang="en-AU" sz="800" kern="1200" dirty="0"/>
            <a:t>, </a:t>
          </a:r>
          <a:r>
            <a:rPr lang="en-AU" sz="800" b="1" kern="1200" dirty="0"/>
            <a:t>numeracy</a:t>
          </a:r>
          <a:r>
            <a:rPr lang="en-AU" sz="800" kern="1200" dirty="0"/>
            <a:t> </a:t>
          </a:r>
          <a:br>
            <a:rPr lang="en-AU" sz="800" kern="1200" dirty="0"/>
          </a:br>
          <a:r>
            <a:rPr lang="en-AU" sz="800" kern="1200" dirty="0"/>
            <a:t>&amp; educational </a:t>
          </a:r>
          <a:r>
            <a:rPr lang="en-AU" sz="800" b="1" kern="1200" dirty="0"/>
            <a:t>attainment</a:t>
          </a:r>
        </a:p>
      </dsp:txBody>
      <dsp:txXfrm>
        <a:off x="6150115" y="2403275"/>
        <a:ext cx="698787" cy="683422"/>
      </dsp:txXfrm>
    </dsp:sp>
    <dsp:sp modelId="{7A659DA7-296D-4E52-B8FA-30E75D4DEC19}">
      <dsp:nvSpPr>
        <dsp:cNvPr id="0" name=""/>
        <dsp:cNvSpPr/>
      </dsp:nvSpPr>
      <dsp:spPr>
        <a:xfrm rot="15265308">
          <a:off x="5232546" y="2148266"/>
          <a:ext cx="1218467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1218467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5811319" y="2127671"/>
        <a:ext cx="60923" cy="60923"/>
      </dsp:txXfrm>
    </dsp:sp>
    <dsp:sp modelId="{483EABB7-0CA5-4B06-919D-D36AE8F8694A}">
      <dsp:nvSpPr>
        <dsp:cNvPr id="0" name=""/>
        <dsp:cNvSpPr/>
      </dsp:nvSpPr>
      <dsp:spPr>
        <a:xfrm>
          <a:off x="4604379" y="1235762"/>
          <a:ext cx="1073790" cy="67103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Quality teaching &amp; learning environments</a:t>
          </a:r>
        </a:p>
      </dsp:txBody>
      <dsp:txXfrm>
        <a:off x="4761632" y="1334033"/>
        <a:ext cx="759284" cy="474492"/>
      </dsp:txXfrm>
    </dsp:sp>
    <dsp:sp modelId="{50428A4E-5C44-497A-8D9A-072DD006A6DD}">
      <dsp:nvSpPr>
        <dsp:cNvPr id="0" name=""/>
        <dsp:cNvSpPr/>
      </dsp:nvSpPr>
      <dsp:spPr>
        <a:xfrm rot="14654286">
          <a:off x="3861396" y="1094996"/>
          <a:ext cx="1035780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1035780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4353392" y="1078969"/>
        <a:ext cx="51789" cy="51789"/>
      </dsp:txXfrm>
    </dsp:sp>
    <dsp:sp modelId="{5EE8B989-5442-465F-9F4B-FB64029D668D}">
      <dsp:nvSpPr>
        <dsp:cNvPr id="0" name=""/>
        <dsp:cNvSpPr/>
      </dsp:nvSpPr>
      <dsp:spPr>
        <a:xfrm>
          <a:off x="3080405" y="302930"/>
          <a:ext cx="1073790" cy="67103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 err="1"/>
            <a:t>COAG</a:t>
          </a:r>
          <a:r>
            <a:rPr lang="en-AU" sz="800" kern="1200" dirty="0"/>
            <a:t> literacy / numeracy targets</a:t>
          </a:r>
        </a:p>
      </dsp:txBody>
      <dsp:txXfrm>
        <a:off x="3237658" y="401201"/>
        <a:ext cx="759284" cy="474492"/>
      </dsp:txXfrm>
    </dsp:sp>
    <dsp:sp modelId="{27612969-58C5-4DA7-A57C-9719BE0CAA43}">
      <dsp:nvSpPr>
        <dsp:cNvPr id="0" name=""/>
        <dsp:cNvSpPr/>
      </dsp:nvSpPr>
      <dsp:spPr>
        <a:xfrm rot="13330872">
          <a:off x="2427115" y="376620"/>
          <a:ext cx="750465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750465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783586" y="367725"/>
        <a:ext cx="37523" cy="37523"/>
      </dsp:txXfrm>
    </dsp:sp>
    <dsp:sp modelId="{8DAB5756-15A9-4B9C-9976-010BF6360251}">
      <dsp:nvSpPr>
        <dsp:cNvPr id="0" name=""/>
        <dsp:cNvSpPr/>
      </dsp:nvSpPr>
      <dsp:spPr>
        <a:xfrm>
          <a:off x="685682" y="36130"/>
          <a:ext cx="1838608" cy="1967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dash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0" i="1" kern="1200" dirty="0"/>
            <a:t>2.1 Govt schools national support</a:t>
          </a:r>
          <a:r>
            <a:rPr lang="en-AU" sz="600" b="0" i="1" kern="1200" dirty="0"/>
            <a:t> $0 m</a:t>
          </a:r>
          <a:endParaRPr lang="en-AU" sz="800" b="0" i="1" kern="1200" dirty="0"/>
        </a:p>
      </dsp:txBody>
      <dsp:txXfrm>
        <a:off x="691446" y="41894"/>
        <a:ext cx="1827080" cy="185266"/>
      </dsp:txXfrm>
    </dsp:sp>
    <dsp:sp modelId="{BB9E4C3D-24F7-4503-8974-7007F170DE4F}">
      <dsp:nvSpPr>
        <dsp:cNvPr id="0" name=""/>
        <dsp:cNvSpPr/>
      </dsp:nvSpPr>
      <dsp:spPr>
        <a:xfrm rot="12922090">
          <a:off x="2601613" y="475925"/>
          <a:ext cx="527463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527463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852158" y="472605"/>
        <a:ext cx="26373" cy="26373"/>
      </dsp:txXfrm>
    </dsp:sp>
    <dsp:sp modelId="{470AC000-D607-4088-BB94-915875C8AA5C}">
      <dsp:nvSpPr>
        <dsp:cNvPr id="0" name=""/>
        <dsp:cNvSpPr/>
      </dsp:nvSpPr>
      <dsp:spPr>
        <a:xfrm>
          <a:off x="461409" y="250961"/>
          <a:ext cx="2188875" cy="1643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2.5 National action plan literacy &amp; numeracy </a:t>
          </a:r>
          <a:r>
            <a:rPr lang="en-AU" sz="700" i="1" kern="1200" dirty="0"/>
            <a:t>$6.8 m</a:t>
          </a:r>
        </a:p>
      </dsp:txBody>
      <dsp:txXfrm>
        <a:off x="466223" y="255775"/>
        <a:ext cx="2179247" cy="154721"/>
      </dsp:txXfrm>
    </dsp:sp>
    <dsp:sp modelId="{B229C572-F2BB-4B54-A409-40158DF2419B}">
      <dsp:nvSpPr>
        <dsp:cNvPr id="0" name=""/>
        <dsp:cNvSpPr/>
      </dsp:nvSpPr>
      <dsp:spPr>
        <a:xfrm rot="11354588">
          <a:off x="2516594" y="583003"/>
          <a:ext cx="567494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567494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786154" y="578683"/>
        <a:ext cx="28374" cy="28374"/>
      </dsp:txXfrm>
    </dsp:sp>
    <dsp:sp modelId="{07C5640D-E3D0-4FC8-8E2F-F815D8850F04}">
      <dsp:nvSpPr>
        <dsp:cNvPr id="0" name=""/>
        <dsp:cNvSpPr/>
      </dsp:nvSpPr>
      <dsp:spPr>
        <a:xfrm>
          <a:off x="712752" y="446514"/>
          <a:ext cx="1807526" cy="2015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dash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0" i="1" kern="1200" dirty="0"/>
            <a:t>2.8 Smarter Schools – low SES communities</a:t>
          </a:r>
          <a:r>
            <a:rPr lang="en-AU" sz="600" b="0" i="1" kern="1200" dirty="0"/>
            <a:t> $0 m</a:t>
          </a:r>
          <a:endParaRPr lang="en-AU" sz="700" b="0" i="1" kern="1200" dirty="0"/>
        </a:p>
      </dsp:txBody>
      <dsp:txXfrm>
        <a:off x="718655" y="452417"/>
        <a:ext cx="1795720" cy="189752"/>
      </dsp:txXfrm>
    </dsp:sp>
    <dsp:sp modelId="{22714D44-D2AD-496D-873A-A6E07DA6E081}">
      <dsp:nvSpPr>
        <dsp:cNvPr id="0" name=""/>
        <dsp:cNvSpPr/>
      </dsp:nvSpPr>
      <dsp:spPr>
        <a:xfrm rot="9740279">
          <a:off x="2716537" y="685111"/>
          <a:ext cx="372650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372650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893546" y="685662"/>
        <a:ext cx="18632" cy="18632"/>
      </dsp:txXfrm>
    </dsp:sp>
    <dsp:sp modelId="{5EED002B-6C62-433B-B1A2-D30CF5A880F9}">
      <dsp:nvSpPr>
        <dsp:cNvPr id="0" name=""/>
        <dsp:cNvSpPr/>
      </dsp:nvSpPr>
      <dsp:spPr>
        <a:xfrm>
          <a:off x="486211" y="659018"/>
          <a:ext cx="2239109" cy="1849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2.10 Students with disabilities </a:t>
          </a:r>
          <a:r>
            <a:rPr lang="en-AU" sz="800" i="1" kern="1200" dirty="0"/>
            <a:t>$17 m</a:t>
          </a:r>
        </a:p>
      </dsp:txBody>
      <dsp:txXfrm>
        <a:off x="491629" y="664436"/>
        <a:ext cx="2228273" cy="174148"/>
      </dsp:txXfrm>
    </dsp:sp>
    <dsp:sp modelId="{325CDDFE-DEF1-46DD-85DB-D8319BF6EA5B}">
      <dsp:nvSpPr>
        <dsp:cNvPr id="0" name=""/>
        <dsp:cNvSpPr/>
      </dsp:nvSpPr>
      <dsp:spPr>
        <a:xfrm rot="8158969">
          <a:off x="4056047" y="1783049"/>
          <a:ext cx="637917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637917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4359057" y="1776968"/>
        <a:ext cx="31895" cy="31895"/>
      </dsp:txXfrm>
    </dsp:sp>
    <dsp:sp modelId="{CCA93546-800C-4F4C-8557-30483865D597}">
      <dsp:nvSpPr>
        <dsp:cNvPr id="0" name=""/>
        <dsp:cNvSpPr/>
      </dsp:nvSpPr>
      <dsp:spPr>
        <a:xfrm>
          <a:off x="3071842" y="1679034"/>
          <a:ext cx="1073790" cy="67103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Retention rate </a:t>
          </a:r>
          <a:br>
            <a:rPr lang="en-AU" sz="800" kern="1200" dirty="0"/>
          </a:br>
          <a:r>
            <a:rPr lang="en-AU" sz="800" kern="1200" dirty="0"/>
            <a:t>78-79%</a:t>
          </a:r>
        </a:p>
      </dsp:txBody>
      <dsp:txXfrm>
        <a:off x="3229095" y="1777305"/>
        <a:ext cx="759284" cy="474492"/>
      </dsp:txXfrm>
    </dsp:sp>
    <dsp:sp modelId="{2EE2CC35-DFBB-4167-9C4E-E130589A5B0C}">
      <dsp:nvSpPr>
        <dsp:cNvPr id="0" name=""/>
        <dsp:cNvSpPr/>
      </dsp:nvSpPr>
      <dsp:spPr>
        <a:xfrm rot="11933980">
          <a:off x="2489766" y="1907802"/>
          <a:ext cx="598201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598201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773912" y="1902714"/>
        <a:ext cx="29910" cy="29910"/>
      </dsp:txXfrm>
    </dsp:sp>
    <dsp:sp modelId="{CB8E291E-03E0-446E-A045-8EA46D2FD033}">
      <dsp:nvSpPr>
        <dsp:cNvPr id="0" name=""/>
        <dsp:cNvSpPr/>
      </dsp:nvSpPr>
      <dsp:spPr>
        <a:xfrm>
          <a:off x="687172" y="923070"/>
          <a:ext cx="1818719" cy="17954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2.2 Non-govt schools national support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i="1" kern="1200" dirty="0"/>
            <a:t>$7,749 m</a:t>
          </a:r>
          <a:br>
            <a:rPr lang="en-AU" sz="800" kern="1200" dirty="0"/>
          </a:br>
          <a:endParaRPr lang="en-AU" sz="800" kern="1200" dirty="0"/>
        </a:p>
      </dsp:txBody>
      <dsp:txXfrm>
        <a:off x="739758" y="975656"/>
        <a:ext cx="1713547" cy="1690262"/>
      </dsp:txXfrm>
    </dsp:sp>
    <dsp:sp modelId="{AD3BC4B6-AC63-44A6-96D7-2783068D372D}">
      <dsp:nvSpPr>
        <dsp:cNvPr id="0" name=""/>
        <dsp:cNvSpPr/>
      </dsp:nvSpPr>
      <dsp:spPr>
        <a:xfrm rot="10991089">
          <a:off x="2713031" y="1994710"/>
          <a:ext cx="359088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359088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883598" y="1995600"/>
        <a:ext cx="17954" cy="17954"/>
      </dsp:txXfrm>
    </dsp:sp>
    <dsp:sp modelId="{DB252115-9597-4B9B-B7AE-BB591FA5E2B7}">
      <dsp:nvSpPr>
        <dsp:cNvPr id="0" name=""/>
        <dsp:cNvSpPr/>
      </dsp:nvSpPr>
      <dsp:spPr>
        <a:xfrm>
          <a:off x="936582" y="1834329"/>
          <a:ext cx="1776725" cy="3205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2.3 Trade training</a:t>
          </a:r>
          <a:br>
            <a:rPr lang="en-AU" sz="800" kern="1200" dirty="0"/>
          </a:br>
          <a:r>
            <a:rPr lang="en-AU" sz="800" i="1" kern="1200" dirty="0"/>
            <a:t>$98 m</a:t>
          </a:r>
        </a:p>
      </dsp:txBody>
      <dsp:txXfrm>
        <a:off x="945970" y="1843717"/>
        <a:ext cx="1757949" cy="301770"/>
      </dsp:txXfrm>
    </dsp:sp>
    <dsp:sp modelId="{73AA1C1F-F7FB-48A1-9C18-FEA32BC80D17}">
      <dsp:nvSpPr>
        <dsp:cNvPr id="0" name=""/>
        <dsp:cNvSpPr/>
      </dsp:nvSpPr>
      <dsp:spPr>
        <a:xfrm rot="8262704">
          <a:off x="2680515" y="2156032"/>
          <a:ext cx="449860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449860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894199" y="2154652"/>
        <a:ext cx="22493" cy="22493"/>
      </dsp:txXfrm>
    </dsp:sp>
    <dsp:sp modelId="{6711A356-841E-4B16-A834-95DF8EEA069C}">
      <dsp:nvSpPr>
        <dsp:cNvPr id="0" name=""/>
        <dsp:cNvSpPr/>
      </dsp:nvSpPr>
      <dsp:spPr>
        <a:xfrm>
          <a:off x="929308" y="2138234"/>
          <a:ext cx="1809740" cy="3580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2.11 Youth support</a:t>
          </a:r>
          <a:br>
            <a:rPr lang="en-AU" sz="800" b="1" kern="1200" dirty="0"/>
          </a:br>
          <a:r>
            <a:rPr lang="en-AU" sz="800" i="1" kern="1200" dirty="0"/>
            <a:t>$128 m</a:t>
          </a:r>
        </a:p>
      </dsp:txBody>
      <dsp:txXfrm>
        <a:off x="939794" y="2148720"/>
        <a:ext cx="1788768" cy="337051"/>
      </dsp:txXfrm>
    </dsp:sp>
    <dsp:sp modelId="{665F0A1E-FA37-4F31-8066-761E5DCCD9A1}">
      <dsp:nvSpPr>
        <dsp:cNvPr id="0" name=""/>
        <dsp:cNvSpPr/>
      </dsp:nvSpPr>
      <dsp:spPr>
        <a:xfrm rot="6829496">
          <a:off x="2462660" y="2401617"/>
          <a:ext cx="867816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867816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2874873" y="2389789"/>
        <a:ext cx="43390" cy="43390"/>
      </dsp:txXfrm>
    </dsp:sp>
    <dsp:sp modelId="{923B0929-2F7E-4ACB-BE24-D6F2537E6D1F}">
      <dsp:nvSpPr>
        <dsp:cNvPr id="0" name=""/>
        <dsp:cNvSpPr/>
      </dsp:nvSpPr>
      <dsp:spPr>
        <a:xfrm>
          <a:off x="925161" y="2456767"/>
          <a:ext cx="1796132" cy="7032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2.12 School student assistance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i="1" kern="1200" dirty="0"/>
            <a:t>$200 m</a:t>
          </a:r>
        </a:p>
      </dsp:txBody>
      <dsp:txXfrm>
        <a:off x="945760" y="2477366"/>
        <a:ext cx="1754934" cy="662100"/>
      </dsp:txXfrm>
    </dsp:sp>
    <dsp:sp modelId="{EF416FEE-E32A-4DE7-BA90-F30A61FFA643}">
      <dsp:nvSpPr>
        <dsp:cNvPr id="0" name=""/>
        <dsp:cNvSpPr/>
      </dsp:nvSpPr>
      <dsp:spPr>
        <a:xfrm rot="6178427">
          <a:off x="5113014" y="3445283"/>
          <a:ext cx="1457532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1457532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5805342" y="3418711"/>
        <a:ext cx="72876" cy="72876"/>
      </dsp:txXfrm>
    </dsp:sp>
    <dsp:sp modelId="{B04DAEE5-62A5-47F5-9E26-DCBBBDACB26E}">
      <dsp:nvSpPr>
        <dsp:cNvPr id="0" name=""/>
        <dsp:cNvSpPr/>
      </dsp:nvSpPr>
      <dsp:spPr>
        <a:xfrm>
          <a:off x="4604379" y="3829795"/>
          <a:ext cx="1073790" cy="67103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Workplace learning and career advice</a:t>
          </a:r>
        </a:p>
      </dsp:txBody>
      <dsp:txXfrm>
        <a:off x="4761632" y="3928066"/>
        <a:ext cx="759284" cy="474492"/>
      </dsp:txXfrm>
    </dsp:sp>
    <dsp:sp modelId="{6AD0951C-8B49-4E4B-B303-7FEC0F0442D4}">
      <dsp:nvSpPr>
        <dsp:cNvPr id="0" name=""/>
        <dsp:cNvSpPr/>
      </dsp:nvSpPr>
      <dsp:spPr>
        <a:xfrm rot="10692020">
          <a:off x="2747274" y="4184614"/>
          <a:ext cx="1857562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1857562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629616" y="4148042"/>
        <a:ext cx="92878" cy="92878"/>
      </dsp:txXfrm>
    </dsp:sp>
    <dsp:sp modelId="{4A8694AC-7D88-4556-B6AB-DA5FB270E8B8}">
      <dsp:nvSpPr>
        <dsp:cNvPr id="0" name=""/>
        <dsp:cNvSpPr/>
      </dsp:nvSpPr>
      <dsp:spPr>
        <a:xfrm>
          <a:off x="771280" y="3869879"/>
          <a:ext cx="1976452" cy="7075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2.3 School support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i="1" kern="1200" dirty="0"/>
            <a:t>$350 m</a:t>
          </a:r>
        </a:p>
      </dsp:txBody>
      <dsp:txXfrm>
        <a:off x="792003" y="3890602"/>
        <a:ext cx="1935006" cy="666093"/>
      </dsp:txXfrm>
    </dsp:sp>
    <dsp:sp modelId="{272E5D9E-6EE9-4A29-AC44-6C06D6E4DC3A}">
      <dsp:nvSpPr>
        <dsp:cNvPr id="0" name=""/>
        <dsp:cNvSpPr/>
      </dsp:nvSpPr>
      <dsp:spPr>
        <a:xfrm rot="10136169">
          <a:off x="2730152" y="4336967"/>
          <a:ext cx="1891807" cy="19734"/>
        </a:xfrm>
        <a:custGeom>
          <a:avLst/>
          <a:gdLst/>
          <a:ahLst/>
          <a:cxnLst/>
          <a:rect l="0" t="0" r="0" b="0"/>
          <a:pathLst>
            <a:path>
              <a:moveTo>
                <a:pt x="0" y="9867"/>
              </a:moveTo>
              <a:lnTo>
                <a:pt x="1891807" y="9867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 rot="10800000">
        <a:off x="3628760" y="4299539"/>
        <a:ext cx="94590" cy="94590"/>
      </dsp:txXfrm>
    </dsp:sp>
    <dsp:sp modelId="{B09F7541-8C8E-4CAF-887B-1EAE1B7BA21E}">
      <dsp:nvSpPr>
        <dsp:cNvPr id="0" name=""/>
        <dsp:cNvSpPr/>
      </dsp:nvSpPr>
      <dsp:spPr>
        <a:xfrm>
          <a:off x="765160" y="4440796"/>
          <a:ext cx="1982572" cy="175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600" b="1" kern="1200" dirty="0"/>
            <a:t>2.9 Smarter schools – improving teacher quality </a:t>
          </a:r>
          <a:r>
            <a:rPr lang="en-AU" sz="600" i="1" kern="1200" dirty="0"/>
            <a:t>$37 m</a:t>
          </a:r>
        </a:p>
      </dsp:txBody>
      <dsp:txXfrm>
        <a:off x="770289" y="4445925"/>
        <a:ext cx="1972314" cy="164861"/>
      </dsp:txXfrm>
    </dsp:sp>
    <dsp:sp modelId="{C9A03524-C22D-446A-A70F-7B425944D0B2}">
      <dsp:nvSpPr>
        <dsp:cNvPr id="0" name=""/>
        <dsp:cNvSpPr/>
      </dsp:nvSpPr>
      <dsp:spPr>
        <a:xfrm>
          <a:off x="712282" y="3175607"/>
          <a:ext cx="1955234" cy="3249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2.4 Digital Education Revolution</a:t>
          </a:r>
          <a:br>
            <a:rPr lang="en-AU" sz="800" kern="1200" dirty="0"/>
          </a:br>
          <a:r>
            <a:rPr lang="en-AU" sz="800" i="1" kern="1200" dirty="0"/>
            <a:t>$108 m</a:t>
          </a:r>
        </a:p>
      </dsp:txBody>
      <dsp:txXfrm>
        <a:off x="721799" y="3185124"/>
        <a:ext cx="1936200" cy="305887"/>
      </dsp:txXfrm>
    </dsp:sp>
    <dsp:sp modelId="{06D84C3C-3D21-4C9A-97C7-E9269F5EC696}">
      <dsp:nvSpPr>
        <dsp:cNvPr id="0" name=""/>
        <dsp:cNvSpPr/>
      </dsp:nvSpPr>
      <dsp:spPr>
        <a:xfrm>
          <a:off x="712282" y="3465990"/>
          <a:ext cx="1955234" cy="3171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b="1" kern="1200" dirty="0"/>
            <a:t>2.6 Building the Education Revolution</a:t>
          </a:r>
          <a:br>
            <a:rPr lang="en-AU" sz="800" kern="1200" dirty="0"/>
          </a:br>
          <a:r>
            <a:rPr lang="en-AU" sz="800" i="1" kern="1200" dirty="0"/>
            <a:t>$95 m</a:t>
          </a:r>
        </a:p>
      </dsp:txBody>
      <dsp:txXfrm>
        <a:off x="721570" y="3475278"/>
        <a:ext cx="1936658" cy="298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0.00837</cdr:x>
      <cdr:y>0.01302</cdr:y>
    </cdr:from>
    <cdr:to>
      <cdr:x>0.00837</cdr:x>
      <cdr:y>0.01302</cdr:y>
    </cdr:to>
    <cdr:sp macro="" textlink="">
      <cdr:nvSpPr>
        <cdr:cNvPr id="3" name="DVCHARTID" hidden="1"/>
        <cdr:cNvSpPr txBox="1"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rtlCol="0" anchor="ctr"/>
        <a:lstStyle xmlns:a="http://schemas.openxmlformats.org/drawingml/2006/main"/>
        <a:p xmlns:a="http://schemas.openxmlformats.org/drawingml/2006/main">
          <a:pPr algn="r"/>
          <a:r>
            <a:rPr lang="en-AU" sz="1100"/>
            <a:t>0Rqr7Sk2c0VJ7z37qQfsmR</a:t>
          </a:r>
        </a:p>
      </cdr:txBody>
    </cdr:sp>
  </cdr:relSizeAnchor>
  <cdr:relSizeAnchor xmlns:cdr="http://schemas.openxmlformats.org/drawingml/2006/chartDrawing">
    <cdr:from>
      <cdr:x>0</cdr:x>
      <cdr:y>0.001</cdr:y>
    </cdr:from>
    <cdr:to>
      <cdr:x>0.51821</cdr:x>
      <cdr:y>0.0846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3761"/>
          <a:ext cx="3160363" cy="31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AU" sz="1800" b="1" dirty="0"/>
            <a:t>2013 Maturity Levels – 2</a:t>
          </a:r>
          <a:r>
            <a:rPr lang="en-AU" sz="1800" b="1" baseline="30000" dirty="0"/>
            <a:t>nd</a:t>
          </a:r>
          <a:r>
            <a:rPr lang="en-AU" sz="1800" b="1" dirty="0"/>
            <a:t> best agency</a:t>
          </a:r>
        </a:p>
      </cdr:txBody>
    </cdr:sp>
  </cdr:relSizeAnchor>
  <cdr:relSizeAnchor xmlns:cdr="http://schemas.openxmlformats.org/drawingml/2006/chartDrawing">
    <cdr:from>
      <cdr:x>0.00289</cdr:x>
      <cdr:y>0.07114</cdr:y>
    </cdr:from>
    <cdr:to>
      <cdr:x>0.97267</cdr:x>
      <cdr:y>0.19286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460" y="269081"/>
          <a:ext cx="5857875" cy="460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AE892C33-7021-4FB4-80A7-6DC2EEE5364C}" type="TxLink">
            <a:rPr lang="en-AU" sz="1400" b="1" i="0" u="none" strike="noStrike">
              <a:solidFill>
                <a:srgbClr val="000000"/>
              </a:solidFill>
              <a:latin typeface="Calibri"/>
            </a:rPr>
            <a:pPr/>
            <a:t> </a:t>
          </a:fld>
          <a:endParaRPr lang="en-AU" sz="14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0.00837</cdr:x>
      <cdr:y>0.01302</cdr:y>
    </cdr:from>
    <cdr:to>
      <cdr:x>0.00837</cdr:x>
      <cdr:y>0.01302</cdr:y>
    </cdr:to>
    <cdr:sp macro="" textlink="">
      <cdr:nvSpPr>
        <cdr:cNvPr id="3" name="DVCHARTID" hidden="1"/>
        <cdr:cNvSpPr txBox="1"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rtlCol="0" anchor="ctr"/>
        <a:lstStyle xmlns:a="http://schemas.openxmlformats.org/drawingml/2006/main"/>
        <a:p xmlns:a="http://schemas.openxmlformats.org/drawingml/2006/main">
          <a:pPr algn="r"/>
          <a:r>
            <a:rPr lang="en-AU" sz="1100"/>
            <a:t>0Rqr7Sk2c0VJ7z37qQfsmR</a:t>
          </a:r>
        </a:p>
      </cdr:txBody>
    </cdr:sp>
  </cdr:relSizeAnchor>
  <cdr:relSizeAnchor xmlns:cdr="http://schemas.openxmlformats.org/drawingml/2006/chartDrawing">
    <cdr:from>
      <cdr:x>0</cdr:x>
      <cdr:y>0.001</cdr:y>
    </cdr:from>
    <cdr:to>
      <cdr:x>0.51821</cdr:x>
      <cdr:y>0.0846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3761"/>
          <a:ext cx="3160363" cy="31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AU" sz="1800" b="1" dirty="0"/>
            <a:t>2013 Maturity Levels – large agencies</a:t>
          </a:r>
        </a:p>
      </cdr:txBody>
    </cdr:sp>
  </cdr:relSizeAnchor>
  <cdr:relSizeAnchor xmlns:cdr="http://schemas.openxmlformats.org/drawingml/2006/chartDrawing">
    <cdr:from>
      <cdr:x>0.00289</cdr:x>
      <cdr:y>0.07114</cdr:y>
    </cdr:from>
    <cdr:to>
      <cdr:x>0.97267</cdr:x>
      <cdr:y>0.19286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460" y="269081"/>
          <a:ext cx="5857875" cy="460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AE892C33-7021-4FB4-80A7-6DC2EEE5364C}" type="TxLink">
            <a:rPr lang="en-AU" sz="1400" b="1" i="0" u="none" strike="noStrike">
              <a:solidFill>
                <a:srgbClr val="000000"/>
              </a:solidFill>
              <a:latin typeface="Calibri"/>
            </a:rPr>
            <a:pPr/>
            <a:t> </a:t>
          </a:fld>
          <a:endParaRPr lang="en-AU" sz="14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0.00837</cdr:x>
      <cdr:y>0.01302</cdr:y>
    </cdr:from>
    <cdr:to>
      <cdr:x>0.00837</cdr:x>
      <cdr:y>0.01302</cdr:y>
    </cdr:to>
    <cdr:sp macro="" textlink="">
      <cdr:nvSpPr>
        <cdr:cNvPr id="3" name="DVCHARTID" hidden="1"/>
        <cdr:cNvSpPr txBox="1"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rtlCol="0" anchor="ctr"/>
        <a:lstStyle xmlns:a="http://schemas.openxmlformats.org/drawingml/2006/main"/>
        <a:p xmlns:a="http://schemas.openxmlformats.org/drawingml/2006/main">
          <a:pPr algn="r"/>
          <a:r>
            <a:rPr lang="en-AU" sz="1100"/>
            <a:t>0Rqr7Sk2c0VJ7z37qQfsmR</a:t>
          </a:r>
        </a:p>
      </cdr:txBody>
    </cdr:sp>
  </cdr:relSizeAnchor>
  <cdr:relSizeAnchor xmlns:cdr="http://schemas.openxmlformats.org/drawingml/2006/chartDrawing">
    <cdr:from>
      <cdr:x>0.00289</cdr:x>
      <cdr:y>0.07114</cdr:y>
    </cdr:from>
    <cdr:to>
      <cdr:x>0.97267</cdr:x>
      <cdr:y>0.19286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460" y="269081"/>
          <a:ext cx="5857875" cy="460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AE892C33-7021-4FB4-80A7-6DC2EEE5364C}" type="TxLink">
            <a:rPr lang="en-AU" sz="1400" b="1" i="0" u="none" strike="noStrike">
              <a:solidFill>
                <a:srgbClr val="000000"/>
              </a:solidFill>
              <a:latin typeface="Calibri"/>
            </a:rPr>
            <a:pPr/>
            <a:t> </a:t>
          </a:fld>
          <a:endParaRPr lang="en-AU" sz="14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0.00837</cdr:x>
      <cdr:y>0.01302</cdr:y>
    </cdr:from>
    <cdr:to>
      <cdr:x>0.00837</cdr:x>
      <cdr:y>0.01302</cdr:y>
    </cdr:to>
    <cdr:sp macro="" textlink="">
      <cdr:nvSpPr>
        <cdr:cNvPr id="3" name="DVCHARTID" hidden="1"/>
        <cdr:cNvSpPr txBox="1"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rtlCol="0" anchor="ctr"/>
        <a:lstStyle xmlns:a="http://schemas.openxmlformats.org/drawingml/2006/main"/>
        <a:p xmlns:a="http://schemas.openxmlformats.org/drawingml/2006/main">
          <a:pPr algn="r"/>
          <a:r>
            <a:rPr lang="en-AU" sz="1100"/>
            <a:t>0Rqr7Sk2c0VJ7z37qQfsmR</a:t>
          </a:r>
        </a:p>
      </cdr:txBody>
    </cdr:sp>
  </cdr:relSizeAnchor>
  <cdr:relSizeAnchor xmlns:cdr="http://schemas.openxmlformats.org/drawingml/2006/chartDrawing">
    <cdr:from>
      <cdr:x>0.00289</cdr:x>
      <cdr:y>0.07114</cdr:y>
    </cdr:from>
    <cdr:to>
      <cdr:x>0.97267</cdr:x>
      <cdr:y>0.19286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460" y="269081"/>
          <a:ext cx="5857875" cy="460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AE892C33-7021-4FB4-80A7-6DC2EEE5364C}" type="TxLink">
            <a:rPr lang="en-AU" sz="14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</a:rPr>
            <a:pPr/>
            <a:t> </a:t>
          </a:fld>
          <a:endParaRPr lang="en-AU" sz="1400" b="1"/>
        </a:p>
      </cdr:txBody>
    </cdr:sp>
  </cdr:relSizeAnchor>
  <cdr:relSizeAnchor xmlns:cdr="http://schemas.openxmlformats.org/drawingml/2006/chartDrawing">
    <cdr:from>
      <cdr:x>0.00837</cdr:x>
      <cdr:y>0.01302</cdr:y>
    </cdr:from>
    <cdr:to>
      <cdr:x>0.00837</cdr:x>
      <cdr:y>0.01302</cdr:y>
    </cdr:to>
    <cdr:sp macro="" textlink="">
      <cdr:nvSpPr>
        <cdr:cNvPr id="2" name="DVCHARTID" hidden="1"/>
        <cdr:cNvSpPr txBox="1"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rtlCol="0" anchor="ctr"/>
        <a:lstStyle xmlns:a="http://schemas.openxmlformats.org/drawingml/2006/main"/>
        <a:p xmlns:a="http://schemas.openxmlformats.org/drawingml/2006/main">
          <a:pPr algn="r"/>
          <a:r>
            <a:rPr lang="en-AU" sz="1100"/>
            <a:t>0Rqr7Sk2c0VJ7z37qQfsmR</a:t>
          </a:r>
        </a:p>
      </cdr:txBody>
    </cdr:sp>
  </cdr:relSizeAnchor>
  <cdr:relSizeAnchor xmlns:cdr="http://schemas.openxmlformats.org/drawingml/2006/chartDrawing">
    <cdr:from>
      <cdr:x>0.00289</cdr:x>
      <cdr:y>0.07114</cdr:y>
    </cdr:from>
    <cdr:to>
      <cdr:x>0.97267</cdr:x>
      <cdr:y>0.19286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17460" y="269081"/>
          <a:ext cx="5857875" cy="460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AE892C33-7021-4FB4-80A7-6DC2EEE5364C}" type="TxLink">
            <a:rPr lang="en-AU" sz="14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</a:rPr>
            <a:pPr/>
            <a:t> </a:t>
          </a:fld>
          <a:endParaRPr lang="en-AU" sz="14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11D9453-9CB0-4F6C-83CA-BC3792CE1911}" type="datetimeFigureOut">
              <a:rPr lang="en-US" smtClean="0"/>
              <a:pPr/>
              <a:t>6/19/19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A9E6A88-621D-4C1C-A96F-8A79975381B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87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9E84AB-9821-4CFF-B035-BCF87D6028B3}" type="datetimeFigureOut">
              <a:rPr lang="en-US" smtClean="0"/>
              <a:pPr/>
              <a:t>6/19/19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C3EBD7-D354-4C97-8BB4-9A9E39C1C5C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29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3EBD7-D354-4C97-8BB4-9A9E39C1C5C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4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in different industries and countries around the world have different understandings of what a 'program' is. </a:t>
            </a:r>
          </a:p>
          <a:p>
            <a:r>
              <a:rPr lang="en-US" dirty="0"/>
              <a:t>MSP has largely taken a top down, benefits based perspective whereby not all the projects are necessarily known at the outset. </a:t>
            </a:r>
          </a:p>
          <a:p>
            <a:r>
              <a:rPr lang="en-US" dirty="0"/>
              <a:t>PMI in the second edition program management standard was largely a bottom up perspective whereby a group of known projects on a similar theme (or technology) were grouped together for reasons of efficiency. These two definitions alone are quite philosophically different. </a:t>
            </a:r>
            <a:r>
              <a:rPr lang="en-US" dirty="0" err="1"/>
              <a:t>Im</a:t>
            </a:r>
            <a:r>
              <a:rPr lang="en-US" dirty="0"/>
              <a:t> not suggesting one is 'right' nor 'wrong'... </a:t>
            </a:r>
          </a:p>
          <a:p>
            <a:endParaRPr lang="en-US" dirty="0"/>
          </a:p>
          <a:p>
            <a:r>
              <a:rPr lang="en-US" dirty="0"/>
              <a:t>the ISO plenary we discussed examples from the aerospace industry - a program as both a new product development activity (</a:t>
            </a:r>
            <a:r>
              <a:rPr lang="en-US" dirty="0" err="1"/>
              <a:t>eg</a:t>
            </a:r>
            <a:r>
              <a:rPr lang="en-US" dirty="0"/>
              <a:t> developing the 787 aircraft type) as well as the production line activity to deliver 50 aircraft to one client. These two types are very different.</a:t>
            </a:r>
          </a:p>
          <a:p>
            <a:endParaRPr lang="en-US" dirty="0"/>
          </a:p>
          <a:p>
            <a:r>
              <a:rPr lang="en-US" dirty="0"/>
              <a:t>So do we continue the 'definition wars' and come up with the supreme, killer definition and then reject all others </a:t>
            </a:r>
            <a:r>
              <a:rPr lang="en-US" dirty="0" err="1"/>
              <a:t>io</a:t>
            </a:r>
            <a:r>
              <a:rPr lang="en-US" dirty="0"/>
              <a:t> do we select and existing one and tell all others that this is 'the' </a:t>
            </a:r>
            <a:r>
              <a:rPr lang="en-US" dirty="0" err="1"/>
              <a:t>definiiton</a:t>
            </a:r>
            <a:r>
              <a:rPr lang="en-US" dirty="0"/>
              <a:t> and theirs is wrong...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93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12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8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8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26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4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76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23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Earliest</a:t>
            </a:r>
            <a:r>
              <a:rPr lang="en-US" baseline="0" dirty="0"/>
              <a:t> paper was 1963 and the most recent was 2015. </a:t>
            </a:r>
          </a:p>
          <a:p>
            <a:endParaRPr lang="en-US" baseline="0" dirty="0"/>
          </a:p>
          <a:p>
            <a:r>
              <a:rPr lang="en-US" baseline="0" dirty="0"/>
              <a:t>Numbers are not the total of these 4 (65) – some papers mention more than category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3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5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Pracademic</a:t>
            </a:r>
            <a:r>
              <a:rPr lang="en-US" dirty="0"/>
              <a:t> - </a:t>
            </a:r>
          </a:p>
          <a:p>
            <a:endParaRPr lang="en-US" dirty="0"/>
          </a:p>
          <a:p>
            <a:r>
              <a:rPr lang="en-US" dirty="0"/>
              <a:t>Largest flower festival</a:t>
            </a:r>
            <a:r>
              <a:rPr lang="en-US" baseline="0" dirty="0"/>
              <a:t> in the southern hemisphere with over 1 million flowers (mainly tulips) and over 500,000 visitors.</a:t>
            </a:r>
          </a:p>
          <a:p>
            <a:endParaRPr lang="en-US" baseline="0" dirty="0"/>
          </a:p>
          <a:p>
            <a:r>
              <a:rPr lang="en-US" dirty="0"/>
              <a:t>Based on '</a:t>
            </a:r>
            <a:r>
              <a:rPr lang="en-US" dirty="0" err="1"/>
              <a:t>Keukenhof</a:t>
            </a:r>
            <a:r>
              <a:rPr lang="en-US" dirty="0"/>
              <a:t>' garden in The Netherlands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93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2F830-DD56-4447-BF08-E069584F5F5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875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2F830-DD56-4447-BF08-E069584F5F5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902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Couldn</a:t>
            </a:r>
            <a:r>
              <a:rPr lang="fr-FR" dirty="0"/>
              <a:t>’</a:t>
            </a:r>
            <a:r>
              <a:rPr lang="en-US" dirty="0"/>
              <a:t>t understand why all these project managers were needed</a:t>
            </a:r>
          </a:p>
          <a:p>
            <a:pPr lvl="1"/>
            <a:r>
              <a:rPr lang="en-US" dirty="0"/>
              <a:t>Didn’t want individual schedules</a:t>
            </a:r>
          </a:p>
          <a:p>
            <a:pPr lvl="1"/>
            <a:r>
              <a:rPr lang="en-US" dirty="0"/>
              <a:t>Wanted one report</a:t>
            </a:r>
          </a:p>
          <a:p>
            <a:pPr lvl="1"/>
            <a:r>
              <a:rPr lang="en-US" dirty="0"/>
              <a:t>Saw PMs as an overhead	</a:t>
            </a:r>
          </a:p>
          <a:p>
            <a:pPr lvl="1"/>
            <a:r>
              <a:rPr lang="en-US" dirty="0"/>
              <a:t>Though I would manage everything!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6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management standards are written by PMs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28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69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Thought</a:t>
            </a:r>
            <a:r>
              <a:rPr lang="en-US" baseline="0" dirty="0"/>
              <a:t> that the </a:t>
            </a:r>
            <a:r>
              <a:rPr lang="en-US" dirty="0" err="1"/>
              <a:t>Prgm</a:t>
            </a:r>
            <a:r>
              <a:rPr lang="en-US" dirty="0"/>
              <a:t> manage</a:t>
            </a:r>
            <a:r>
              <a:rPr lang="en-US" baseline="0" dirty="0"/>
              <a:t>r was:</a:t>
            </a:r>
          </a:p>
          <a:p>
            <a:r>
              <a:rPr lang="en-US" baseline="0" dirty="0"/>
              <a:t>- not competent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Empiring</a:t>
            </a:r>
            <a:r>
              <a:rPr lang="en-US" baseline="0" dirty="0"/>
              <a:t> building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Trying to fudge budget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Winging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45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6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6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7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6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Peter </a:t>
            </a:r>
            <a:r>
              <a:rPr lang="en-US" sz="1200" dirty="0" err="1">
                <a:solidFill>
                  <a:schemeClr val="bg1"/>
                </a:solidFill>
              </a:rPr>
              <a:t>Milsom</a:t>
            </a:r>
            <a:r>
              <a:rPr lang="en-US" sz="1200" dirty="0">
                <a:solidFill>
                  <a:schemeClr val="bg1"/>
                </a:solidFill>
              </a:rPr>
              <a:t> turned me onto a</a:t>
            </a:r>
            <a:r>
              <a:rPr lang="en-US" sz="1200" baseline="0" dirty="0">
                <a:solidFill>
                  <a:schemeClr val="bg1"/>
                </a:solidFill>
              </a:rPr>
              <a:t> book called six capitals that I will paraphrase from.  The author states:</a:t>
            </a:r>
            <a:endParaRPr lang="en-US" sz="1200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“So it has come to this. The global biodiversity crisis is so severe that brilliant scientists, political leaders, eco-warriors, and religious gurus can no longer save us from ourselves. The military are powerless. But there may be one last hope for life on earth: accountants.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”Excerpt From: Jane Gleeson-White. “Six Capitals, or Can Accountants Save the Planet?: Rethinking Capitalism for the Twenty-First Century.” </a:t>
            </a:r>
            <a:r>
              <a:rPr lang="en-US" sz="1200" dirty="0" err="1">
                <a:solidFill>
                  <a:schemeClr val="bg1"/>
                </a:solidFill>
              </a:rPr>
              <a:t>iBooks</a:t>
            </a:r>
            <a:r>
              <a:rPr lang="en-US" sz="1200" dirty="0">
                <a:solidFill>
                  <a:schemeClr val="bg1"/>
                </a:solidFill>
              </a:rPr>
              <a:t>. https://</a:t>
            </a:r>
            <a:r>
              <a:rPr lang="en-US" sz="1200" dirty="0" err="1">
                <a:solidFill>
                  <a:schemeClr val="bg1"/>
                </a:solidFill>
              </a:rPr>
              <a:t>itun.es</a:t>
            </a:r>
            <a:r>
              <a:rPr lang="en-US" sz="1200" dirty="0">
                <a:solidFill>
                  <a:schemeClr val="bg1"/>
                </a:solidFill>
              </a:rPr>
              <a:t>/us/dGwi1.l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3EBD7-D354-4C97-8BB4-9A9E39C1C5C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74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2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C7170A-FA9B-4CB1-8875-23B7B2817707}" type="slidenum">
              <a:rPr lang="en-US" altLang="en-US"/>
              <a:pPr/>
              <a:t>42</a:t>
            </a:fld>
            <a:endParaRPr lang="en-US" altLang="en-U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</a:rPr>
              <a:t>Many benefits not actually considered</a:t>
            </a:r>
          </a:p>
          <a:p>
            <a:pPr eaLnBrk="1" hangingPunct="1"/>
            <a:r>
              <a:rPr lang="en-US" altLang="en-US" dirty="0">
                <a:latin typeface="Arial" charset="0"/>
              </a:rPr>
              <a:t>Compliance is not enough</a:t>
            </a:r>
            <a:r>
              <a:rPr lang="en-US" altLang="en-US" baseline="0" dirty="0">
                <a:latin typeface="Arial" charset="0"/>
              </a:rPr>
              <a:t> any more</a:t>
            </a:r>
            <a:endParaRPr lang="en-US" altLang="en-US" dirty="0">
              <a:latin typeface="Arial" charset="0"/>
            </a:endParaRPr>
          </a:p>
          <a:p>
            <a:pPr eaLnBrk="1" hangingPunct="1"/>
            <a:r>
              <a:rPr lang="en-US" altLang="en-US" dirty="0">
                <a:latin typeface="Arial" charset="0"/>
              </a:rPr>
              <a:t>Benefits extend</a:t>
            </a:r>
            <a:r>
              <a:rPr lang="en-US" altLang="en-US" baseline="0" dirty="0">
                <a:latin typeface="Arial" charset="0"/>
              </a:rPr>
              <a:t> beyond the </a:t>
            </a:r>
            <a:r>
              <a:rPr lang="en-US" altLang="en-US" baseline="0" dirty="0" err="1">
                <a:latin typeface="Arial" charset="0"/>
              </a:rPr>
              <a:t>organisation</a:t>
            </a:r>
            <a:endParaRPr lang="en-US" altLang="en-US" baseline="0" dirty="0">
              <a:latin typeface="Arial" charset="0"/>
            </a:endParaRPr>
          </a:p>
          <a:p>
            <a:pPr eaLnBrk="1" hangingPunct="1"/>
            <a:endParaRPr lang="en-US" altLang="en-US" baseline="0" dirty="0">
              <a:latin typeface="Arial" charset="0"/>
            </a:endParaRPr>
          </a:p>
          <a:p>
            <a:pPr eaLnBrk="1" hangingPunct="1"/>
            <a:r>
              <a:rPr lang="en-US" altLang="en-US" baseline="0" dirty="0">
                <a:latin typeface="Arial" charset="0"/>
              </a:rPr>
              <a:t>Society, customers, investors and stakeholders expect more</a:t>
            </a: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9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786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Broaden your perspective – get on board the sustainability train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3EBD7-D354-4C97-8BB4-9A9E39C1C5C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55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Sought after</a:t>
            </a:r>
          </a:p>
          <a:p>
            <a:r>
              <a:rPr lang="en-US" dirty="0"/>
              <a:t>Highly paid</a:t>
            </a:r>
          </a:p>
          <a:p>
            <a:endParaRPr lang="en-US" dirty="0"/>
          </a:p>
          <a:p>
            <a:r>
              <a:rPr lang="en-AU" dirty="0"/>
              <a:t>Wouldn’t</a:t>
            </a:r>
            <a:r>
              <a:rPr lang="fr-FR" dirty="0"/>
              <a:t> </a:t>
            </a:r>
            <a:r>
              <a:rPr lang="en-AU" dirty="0"/>
              <a:t>this be a mu</a:t>
            </a:r>
            <a:r>
              <a:rPr lang="en-AU" baseline="0" dirty="0"/>
              <a:t>ch better question to ask in 10 years time than what do you mean by program management?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3EBD7-D354-4C97-8BB4-9A9E39C1C5C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47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you would like to learn more, contact ISOS.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49F3F-1A2F-4746-BBCC-BB4087D93C13}" type="slidenum">
              <a:rPr lang="es-CO" smtClean="0"/>
              <a:pPr/>
              <a:t>49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707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Concepts are</a:t>
            </a:r>
            <a:r>
              <a:rPr lang="en-US" baseline="0" dirty="0"/>
              <a:t> not well understood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7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2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you saw from my title slide, I am with GPM. Who or what is that?  We are a certified social enterprise (we believe in paying taxes and putting into practice what we preach</a:t>
            </a:r>
            <a:r>
              <a:rPr lang="is-IS" baseline="0" dirty="0"/>
              <a:t>… We funciton like a non-profit in all other aspects.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3EBD7-D354-4C97-8BB4-9A9E39C1C5C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17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Key Problems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clear</a:t>
            </a:r>
            <a:r>
              <a:rPr lang="en-US" baseline="0" dirty="0"/>
              <a:t> universal definition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Program </a:t>
            </a:r>
            <a:r>
              <a:rPr lang="en-US" baseline="0" dirty="0" err="1"/>
              <a:t>mgmt</a:t>
            </a:r>
            <a:r>
              <a:rPr lang="en-US" baseline="0" dirty="0"/>
              <a:t> is often </a:t>
            </a:r>
            <a:r>
              <a:rPr lang="en-US" baseline="0" dirty="0" err="1"/>
              <a:t>pgm</a:t>
            </a:r>
            <a:r>
              <a:rPr lang="en-US" baseline="0" dirty="0"/>
              <a:t> </a:t>
            </a:r>
            <a:r>
              <a:rPr lang="en-US" baseline="0" dirty="0" err="1"/>
              <a:t>mgt</a:t>
            </a:r>
            <a:r>
              <a:rPr lang="en-US" baseline="0" dirty="0"/>
              <a:t> according to project managers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Low levels of maturity and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3EBD7-D354-4C97-8BB4-9A9E39C1C5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Programs are different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6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ECE55-A3C8-4273-9242-0C2076C455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5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4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97876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97876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05800" y="6490280"/>
            <a:ext cx="838200" cy="365125"/>
          </a:xfrm>
        </p:spPr>
        <p:txBody>
          <a:bodyPr/>
          <a:lstStyle/>
          <a:p>
            <a:fld id="{4BE819A1-3DD8-4179-BFD0-BF7D359F8D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363140"/>
            <a:ext cx="6400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97876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48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lang="en-US" sz="3200" b="0" kern="1200" noProof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15963" indent="-3587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lang="en-US" sz="2800" kern="1200" noProof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73150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lang="en-US" sz="2400" kern="1200" noProof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3200" kern="1200" noProof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3200" kern="1200" noProof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</a:t>
            </a:r>
            <a:r>
              <a:rPr lang="en-US" noProof="0" dirty="0" err="1"/>
              <a:t>para</a:t>
            </a:r>
            <a:r>
              <a:rPr lang="en-US" noProof="0" dirty="0"/>
              <a:t> </a:t>
            </a:r>
            <a:r>
              <a:rPr lang="en-US" noProof="0" dirty="0" err="1"/>
              <a:t>modificar</a:t>
            </a:r>
            <a:r>
              <a:rPr lang="en-US" noProof="0" dirty="0"/>
              <a:t> el </a:t>
            </a:r>
            <a:r>
              <a:rPr lang="en-US" noProof="0" dirty="0" err="1"/>
              <a:t>estilo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2"/>
            <a:r>
              <a:rPr lang="en-US" noProof="0" dirty="0" err="1"/>
              <a:t>Tercer</a:t>
            </a:r>
            <a:r>
              <a:rPr lang="en-US" noProof="0" dirty="0"/>
              <a:t> </a:t>
            </a:r>
            <a:r>
              <a:rPr lang="en-US" noProof="0" dirty="0" err="1"/>
              <a:t>nivel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6642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s-CO"/>
              <a:t>Sunday November 8, 2015</a:t>
            </a:r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r"/>
            <a:r>
              <a:rPr lang="es-CO"/>
              <a:t>Page </a:t>
            </a:r>
            <a:fld id="{366FFDAE-1719-463D-8CA2-E6281A8FCB48}" type="slidenum">
              <a:rPr lang="es-CO" smtClean="0"/>
              <a:pPr algn="r"/>
              <a:t>‹nr.›</a:t>
            </a:fld>
            <a:endParaRPr lang="es-CO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/>
            <a:r>
              <a:rPr lang="es-CO"/>
              <a:t>Copyright GPM Global 2009-2015 </a:t>
            </a:r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67300" cy="6476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541717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77000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8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97876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97876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8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97876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97876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97876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5080" y="6483243"/>
            <a:ext cx="9144000" cy="379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160" y="0"/>
            <a:ext cx="5200460" cy="68580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95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497876"/>
            <a:ext cx="1110484" cy="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4864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0281"/>
            <a:ext cx="276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GPM Global 2009-2016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8685-D7AD-AA46-B3B5-335FB992E59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3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u="none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6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3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.vml"/><Relationship Id="rId6" Type="http://schemas.openxmlformats.org/officeDocument/2006/relationships/oleObject" Target="P3M3%20Analysis.xlsx!Analysis!%5BP3M3%20Analysis.xlsx%5DAnalysis%20Chart%205" TargetMode="Externa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emf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7" Type="http://schemas.openxmlformats.org/officeDocument/2006/relationships/image" Target="../media/image73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tiff"/><Relationship Id="rId5" Type="http://schemas.openxmlformats.org/officeDocument/2006/relationships/image" Target="../media/image71.tiff"/><Relationship Id="rId4" Type="http://schemas.openxmlformats.org/officeDocument/2006/relationships/image" Target="../media/image7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projectmanagement.org/" TargetMode="External"/><Relationship Id="rId7" Type="http://schemas.openxmlformats.org/officeDocument/2006/relationships/hyperlink" Target="https://au.linkedin.com/in/michaelyoungcppd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eter@gpm.world" TargetMode="External"/><Relationship Id="rId5" Type="http://schemas.openxmlformats.org/officeDocument/2006/relationships/hyperlink" Target="http://www.facebook.com/greenprojectmanagement" TargetMode="External"/><Relationship Id="rId4" Type="http://schemas.openxmlformats.org/officeDocument/2006/relationships/hyperlink" Target="http://blog.greenprojectmanagement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0046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33600" y="2438400"/>
            <a:ext cx="6781800" cy="12192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management: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we there yet?</a:t>
            </a: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44781"/>
            <a:ext cx="3136108" cy="977447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057400" y="4648200"/>
            <a:ext cx="6400800" cy="574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Michael Young</a:t>
            </a: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BSc, MBA, IPMA Level A©, CPPD, FAIPM, FAPM, FAIM, MACS(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Snr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MCIPS, CP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Adjunct Associate Professor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6366068"/>
            <a:ext cx="173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www.gpm.world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1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4818" name="Picture 2" descr="ttp://www.leoisaac.com/evt/images/imag0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228600"/>
            <a:ext cx="3457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ttp://www.blog.enghost.org/wp-content/uploads/computer-programming-basics-52575e517d73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558800"/>
            <a:ext cx="37433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ttp://cdn.vertex42.com/ExcelTemplates/Images/project-schedule-template-example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" t="10079" r="3883" b="13071"/>
          <a:stretch/>
        </p:blipFill>
        <p:spPr bwMode="auto">
          <a:xfrm>
            <a:off x="4191000" y="3444875"/>
            <a:ext cx="479685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ttp://i.iinfo.cz/images/530/tv-program-nova-hbbtv-aplikace-ceske-televize-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5334000" cy="29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ttps://d20jhaovzhkyo0.cloudfront.net/uploads/employers/au/australian-government/agimo-2015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4987" y="216824"/>
            <a:ext cx="4114800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ttps://s-media-cache-ak0.pinimg.com/736x/3b/03/bb/3b03bb4c55f443f5f284d05281d756ee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6875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800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97346"/>
            <a:ext cx="80772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“A temporary, flexible </a:t>
            </a:r>
            <a:r>
              <a:rPr lang="en-US" sz="2200" dirty="0" err="1"/>
              <a:t>organisation</a:t>
            </a:r>
            <a:r>
              <a:rPr lang="en-US" sz="2200" dirty="0"/>
              <a:t> structure created to coordinate, direct and oversee the implementation of a set of </a:t>
            </a:r>
            <a:r>
              <a:rPr lang="en-US" sz="2200" b="1" dirty="0"/>
              <a:t>related projects </a:t>
            </a:r>
            <a:r>
              <a:rPr lang="en-US" sz="2200" dirty="0"/>
              <a:t>and activities in order to deliver outcomes and </a:t>
            </a:r>
            <a:r>
              <a:rPr lang="en-US" sz="2200" b="1" dirty="0"/>
              <a:t>benefits</a:t>
            </a:r>
            <a:r>
              <a:rPr lang="en-US" sz="2200" dirty="0"/>
              <a:t> related to an </a:t>
            </a:r>
            <a:r>
              <a:rPr lang="en-US" sz="2200" dirty="0" err="1"/>
              <a:t>organisation’s</a:t>
            </a:r>
            <a:r>
              <a:rPr lang="en-US" sz="2200" dirty="0"/>
              <a:t> </a:t>
            </a:r>
            <a:r>
              <a:rPr lang="en-US" sz="2200" b="1" dirty="0"/>
              <a:t>strategic</a:t>
            </a:r>
            <a:r>
              <a:rPr lang="en-US" sz="2200" dirty="0"/>
              <a:t> objectives; a </a:t>
            </a:r>
            <a:r>
              <a:rPr lang="en-US" sz="2200" dirty="0" err="1"/>
              <a:t>programme</a:t>
            </a:r>
            <a:r>
              <a:rPr lang="en-US" sz="2200" dirty="0"/>
              <a:t> is likely to have a life that spans several years.” (</a:t>
            </a:r>
            <a:r>
              <a:rPr lang="en-US" sz="2200" i="1" dirty="0"/>
              <a:t>Managing Successful </a:t>
            </a:r>
            <a:r>
              <a:rPr lang="en-US" sz="2200" i="1" dirty="0" err="1"/>
              <a:t>Programmes</a:t>
            </a:r>
            <a:r>
              <a:rPr lang="en-US" sz="2200" dirty="0"/>
              <a:t>, UK Office of Government Commerce, 2007)</a:t>
            </a:r>
          </a:p>
          <a:p>
            <a:endParaRPr lang="en-US" sz="2200" dirty="0"/>
          </a:p>
          <a:p>
            <a:r>
              <a:rPr lang="en-US" sz="2200" dirty="0"/>
              <a:t>“A </a:t>
            </a:r>
            <a:r>
              <a:rPr lang="en-US" sz="2200" dirty="0" err="1"/>
              <a:t>programme</a:t>
            </a:r>
            <a:r>
              <a:rPr lang="en-US" sz="2200" dirty="0"/>
              <a:t> is a set of </a:t>
            </a:r>
            <a:r>
              <a:rPr lang="en-US" sz="2200" b="1" dirty="0"/>
              <a:t>related projects </a:t>
            </a:r>
            <a:r>
              <a:rPr lang="en-US" sz="2200" dirty="0"/>
              <a:t>and </a:t>
            </a:r>
            <a:r>
              <a:rPr lang="en-US" sz="2200" dirty="0" err="1"/>
              <a:t>organisational</a:t>
            </a:r>
            <a:r>
              <a:rPr lang="en-US" sz="2200" dirty="0"/>
              <a:t> changes put in place to achieve a </a:t>
            </a:r>
            <a:r>
              <a:rPr lang="en-US" sz="2200" b="1" dirty="0"/>
              <a:t>strategic</a:t>
            </a:r>
            <a:r>
              <a:rPr lang="en-US" sz="2200" dirty="0"/>
              <a:t> goal and to deliver the </a:t>
            </a:r>
            <a:r>
              <a:rPr lang="en-US" sz="2200" b="1" dirty="0"/>
              <a:t>benefits</a:t>
            </a:r>
            <a:r>
              <a:rPr lang="en-US" sz="2200" dirty="0"/>
              <a:t> that the </a:t>
            </a:r>
            <a:r>
              <a:rPr lang="en-US" sz="2200" dirty="0" err="1"/>
              <a:t>organisation</a:t>
            </a:r>
            <a:r>
              <a:rPr lang="en-US" sz="2200" dirty="0"/>
              <a:t> expects.” (</a:t>
            </a:r>
            <a:r>
              <a:rPr lang="en-US" sz="2200" i="1" dirty="0"/>
              <a:t>IPMA Competence Baseline,</a:t>
            </a:r>
            <a:r>
              <a:rPr lang="en-US" sz="2200" dirty="0"/>
              <a:t> International Project Management Association, 2006)</a:t>
            </a:r>
          </a:p>
          <a:p>
            <a:endParaRPr lang="en-US" sz="2200" dirty="0"/>
          </a:p>
          <a:p>
            <a:r>
              <a:rPr lang="en-US" sz="2200" dirty="0"/>
              <a:t>“A group of </a:t>
            </a:r>
            <a:r>
              <a:rPr lang="en-US" sz="2200" b="1" dirty="0"/>
              <a:t>related projects </a:t>
            </a:r>
            <a:r>
              <a:rPr lang="en-US" sz="2200" dirty="0"/>
              <a:t>managed in a coordinated way to obtain </a:t>
            </a:r>
            <a:r>
              <a:rPr lang="en-US" sz="2200" b="1" dirty="0"/>
              <a:t>benefits</a:t>
            </a:r>
            <a:r>
              <a:rPr lang="en-US" sz="2200" dirty="0"/>
              <a:t> and control not available from managing them individually. Programs may include elements of related work outside the scope of the discrete projects in the program.” (</a:t>
            </a:r>
            <a:r>
              <a:rPr lang="en-US" sz="2200" i="1" dirty="0"/>
              <a:t>The Standard for Program Management</a:t>
            </a:r>
            <a:r>
              <a:rPr lang="en-US" sz="2200" dirty="0"/>
              <a:t>, Project Management Institute, 2008)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81200"/>
            <a:ext cx="57277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158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805380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/>
              <a:t>Program management </a:t>
            </a:r>
          </a:p>
          <a:p>
            <a:pPr algn="ctr"/>
            <a:r>
              <a:rPr lang="en-US" sz="6600" dirty="0"/>
              <a:t>according to </a:t>
            </a:r>
          </a:p>
          <a:p>
            <a:pPr algn="ctr"/>
            <a:r>
              <a:rPr lang="en-US" sz="6600" dirty="0"/>
              <a:t>project managers</a:t>
            </a:r>
          </a:p>
        </p:txBody>
      </p:sp>
    </p:spTree>
    <p:extLst>
      <p:ext uri="{BB962C8B-B14F-4D97-AF65-F5344CB8AC3E}">
        <p14:creationId xmlns:p14="http://schemas.microsoft.com/office/powerpoint/2010/main" val="80154867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1986" name="Picture 2" descr="ttp://mcmanus.co.za/newBlog/wp-content/uploads/2015/03/PMBOK-graph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2191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ttp://www.scitorcorporation.com/ckfinder/userfiles/images/Program_Mgmt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87156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43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838" y="457200"/>
            <a:ext cx="5413375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8" descr="pic019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79" y="164306"/>
            <a:ext cx="905672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ttp://marketplace.pmi.org/-/mkpl/00101388801_l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381500"/>
            <a:ext cx="1905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ttp://www.pearcemayfield.com/wp-content/uploads/2015/10/Managing-Successful-Programmes-guide-201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3213" y="4381500"/>
            <a:ext cx="1908107" cy="24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ttps://mosaicprojects.files.wordpress.com/2013/03/program_domai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602" y="3136106"/>
            <a:ext cx="3771900" cy="36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327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76200"/>
            <a:ext cx="749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ISO21504: </a:t>
            </a:r>
            <a:r>
              <a:rPr lang="en-GB" sz="2800" dirty="0"/>
              <a:t>Guidance on programme management</a:t>
            </a:r>
            <a:r>
              <a:rPr lang="en-US" sz="2800" dirty="0"/>
              <a:t> </a:t>
            </a:r>
          </a:p>
        </p:txBody>
      </p:sp>
      <p:pic>
        <p:nvPicPr>
          <p:cNvPr id="47106" name="Picture 2" descr="ttp://www.pmi.org/passport/march07/images/0307/bannerLeft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5961" y="5672640"/>
            <a:ext cx="2095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224" y="639071"/>
            <a:ext cx="4853576" cy="62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3506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8410" y="415531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ICB4</a:t>
            </a:r>
          </a:p>
        </p:txBody>
      </p:sp>
      <p:pic>
        <p:nvPicPr>
          <p:cNvPr id="45060" name="Picture 4" descr="ttp://blog.ipma.world/wp-content/uploads/2015/10/Screenshot-2015-10-04-08.49.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46" y="304800"/>
            <a:ext cx="8247154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ttps://hennyportman.files.wordpress.com/2015/10/di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0353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01377" y="3244334"/>
            <a:ext cx="3141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/z9AjwnCOBaE</a:t>
            </a:r>
          </a:p>
        </p:txBody>
      </p:sp>
      <p:pic>
        <p:nvPicPr>
          <p:cNvPr id="46084" name="Picture 4" descr="ttps://i.ytimg.com/vi/z9AjwnCOBaE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099761" cy="51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6044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4034" name="Picture 2" descr="ttp://projectmanager.com.au/wp-content/uploads/2012/09/Fig1_AgileProgramMgm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467600" cy="47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ttp://ecx.images-amazon.com/images/I/41dZDtnNDHL._SX336_BO1,204,203,200_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692443"/>
            <a:ext cx="1466850" cy="21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951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76400" y="154369"/>
            <a:ext cx="5486400" cy="854075"/>
          </a:xfrm>
        </p:spPr>
        <p:txBody>
          <a:bodyPr/>
          <a:lstStyle/>
          <a:p>
            <a:r>
              <a:rPr lang="en-US" dirty="0"/>
              <a:t>The Academic Perspective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0768423"/>
              </p:ext>
            </p:extLst>
          </p:nvPr>
        </p:nvGraphicFramePr>
        <p:xfrm>
          <a:off x="1361954" y="1003460"/>
          <a:ext cx="6943846" cy="5016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976921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850" y="486470"/>
            <a:ext cx="55836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 rot="9183804">
            <a:off x="7980354" y="1797130"/>
            <a:ext cx="1309236" cy="3033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17894"/>
            <a:ext cx="2141005" cy="3211106"/>
          </a:xfrm>
          <a:prstGeom prst="rect">
            <a:avLst/>
          </a:prstGeom>
        </p:spPr>
      </p:pic>
      <p:pic>
        <p:nvPicPr>
          <p:cNvPr id="1026" name="Picture 2" descr="nter the Australian Capital Territory and the nation's capital - Can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610" y="3276600"/>
            <a:ext cx="5301390" cy="35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tp://www.booktoday.com.au/images/location/12742290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495141"/>
            <a:ext cx="357124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7569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29" y="968322"/>
            <a:ext cx="6494684" cy="48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512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94" y="990600"/>
            <a:ext cx="6521611" cy="48912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40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0287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44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47800"/>
            <a:ext cx="836295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‘Program’ was used by the CEO, General Managers etc…</a:t>
            </a:r>
          </a:p>
          <a:p>
            <a:r>
              <a:rPr lang="en-US" dirty="0"/>
              <a:t>They wanted an absolute guarantee when it would be delivered (a specific date) and for how much (to within $1)</a:t>
            </a:r>
          </a:p>
          <a:p>
            <a:r>
              <a:rPr lang="en-US" dirty="0" err="1"/>
              <a:t>Couldn</a:t>
            </a:r>
            <a:r>
              <a:rPr lang="fr-FR" dirty="0"/>
              <a:t>’</a:t>
            </a:r>
            <a:r>
              <a:rPr lang="en-US" dirty="0"/>
              <a:t>t understand why all these project managers were needed</a:t>
            </a:r>
          </a:p>
          <a:p>
            <a:r>
              <a:rPr lang="en-US" dirty="0"/>
              <a:t>No PMO</a:t>
            </a:r>
          </a:p>
          <a:p>
            <a:r>
              <a:rPr lang="en-US" dirty="0"/>
              <a:t>Removed </a:t>
            </a:r>
            <a:r>
              <a:rPr lang="en-US" dirty="0" err="1"/>
              <a:t>PgM</a:t>
            </a:r>
            <a:r>
              <a:rPr lang="en-US" dirty="0"/>
              <a:t> to save cost -&gt; went to a single PM</a:t>
            </a:r>
          </a:p>
          <a:p>
            <a:r>
              <a:rPr lang="en-US" dirty="0"/>
              <a:t>Delivered 3 years late and $12M over budget</a:t>
            </a:r>
          </a:p>
          <a:p>
            <a:r>
              <a:rPr lang="en-US" dirty="0"/>
              <a:t>Seriously unhappy client </a:t>
            </a:r>
            <a:r>
              <a:rPr lang="en-US"/>
              <a:t>and user </a:t>
            </a:r>
            <a:r>
              <a:rPr lang="en-US" dirty="0"/>
              <a:t>rating in 5 years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511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610142"/>
            <a:ext cx="716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Level of knowledge and maturity in </a:t>
            </a:r>
            <a:r>
              <a:rPr lang="en-US" sz="6600" dirty="0" err="1"/>
              <a:t>organisations</a:t>
            </a:r>
            <a:r>
              <a:rPr lang="en-US" sz="6600" dirty="0"/>
              <a:t> is low</a:t>
            </a:r>
          </a:p>
        </p:txBody>
      </p:sp>
    </p:spTree>
    <p:extLst>
      <p:ext uri="{BB962C8B-B14F-4D97-AF65-F5344CB8AC3E}">
        <p14:creationId xmlns:p14="http://schemas.microsoft.com/office/powerpoint/2010/main" val="93089558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Results – P3M3 Maturity Levels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91275" y="1124744"/>
          <a:ext cx="870120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9512" y="1124745"/>
          <a:ext cx="87849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033016"/>
              </p:ext>
            </p:extLst>
          </p:nvPr>
        </p:nvGraphicFramePr>
        <p:xfrm>
          <a:off x="0" y="1124744"/>
          <a:ext cx="9143999" cy="489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4" descr="ttp://www.canberra.edu.au/__data/assets/image/0008/952262/hi-res-logo.jpe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955" y="85712"/>
            <a:ext cx="1447800" cy="11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332586"/>
              </p:ext>
            </p:extLst>
          </p:nvPr>
        </p:nvGraphicFramePr>
        <p:xfrm>
          <a:off x="-1" y="972344"/>
          <a:ext cx="9144000" cy="519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70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 descr="ttp://www.cwu-sant.asn.au/images/links/comsu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5" y="-28636"/>
            <a:ext cx="22764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295400"/>
            <a:ext cx="7086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Commonwealth Superannuation Corp.</a:t>
            </a:r>
          </a:p>
          <a:p>
            <a:pPr marL="457200" indent="-457200">
              <a:buFont typeface="Arial" charset="0"/>
              <a:buChar char="•"/>
            </a:pPr>
            <a:r>
              <a:rPr lang="en-AU" sz="3200" dirty="0"/>
              <a:t>Government owned Not-for-Profit</a:t>
            </a:r>
          </a:p>
          <a:p>
            <a:pPr marL="457200" indent="-457200">
              <a:buFont typeface="Arial" charset="0"/>
              <a:buChar char="•"/>
            </a:pPr>
            <a:r>
              <a:rPr lang="en-AU" sz="3200" dirty="0"/>
              <a:t>Manages public sector and military pensions</a:t>
            </a:r>
          </a:p>
          <a:p>
            <a:pPr marL="457200" indent="-457200">
              <a:buFont typeface="Arial" charset="0"/>
              <a:buChar char="•"/>
            </a:pPr>
            <a:r>
              <a:rPr lang="en-AU" sz="3200" dirty="0"/>
              <a:t>$4.8Bn under management</a:t>
            </a:r>
          </a:p>
          <a:p>
            <a:pPr marL="457200" indent="-457200">
              <a:buFont typeface="Arial" charset="0"/>
              <a:buChar char="•"/>
            </a:pPr>
            <a:r>
              <a:rPr lang="en-AU" sz="3200" dirty="0"/>
              <a:t>586,910 members</a:t>
            </a:r>
          </a:p>
          <a:p>
            <a:pPr marL="457200" indent="-457200">
              <a:buFont typeface="Arial" charset="0"/>
              <a:buChar char="•"/>
            </a:pPr>
            <a:endParaRPr lang="en-AU" sz="3200" dirty="0"/>
          </a:p>
          <a:p>
            <a:pPr marL="457200" indent="-457200">
              <a:buFont typeface="Arial" charset="0"/>
              <a:buChar char="•"/>
            </a:pPr>
            <a:endParaRPr lang="en-US" sz="32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76400" y="154369"/>
            <a:ext cx="5486400" cy="854075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73001543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54369"/>
            <a:ext cx="5486400" cy="854075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50178" name="Picture 2" descr="ttp://www.cwu-sant.asn.au/images/links/comsu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5" y="-28636"/>
            <a:ext cx="22764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111"/>
          <a:stretch/>
        </p:blipFill>
        <p:spPr>
          <a:xfrm>
            <a:off x="1914525" y="990600"/>
            <a:ext cx="6810375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222500"/>
            <a:ext cx="5943600" cy="4406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967450"/>
            <a:ext cx="1676400" cy="838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3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Maturity models have holes and don’t measure everything (or necessarily the right things)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Research shows:</a:t>
            </a:r>
          </a:p>
          <a:p>
            <a:r>
              <a:rPr lang="en-US" dirty="0"/>
              <a:t>P3M3 ‘Generic Attributes’ are highly correlated to maturity</a:t>
            </a:r>
          </a:p>
          <a:p>
            <a:r>
              <a:rPr lang="en-US" dirty="0"/>
              <a:t>Top management support is the key! (but not measured by P3M3)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374900"/>
            <a:ext cx="62611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96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47800"/>
            <a:ext cx="3867150" cy="4729163"/>
          </a:xfrm>
        </p:spPr>
        <p:txBody>
          <a:bodyPr>
            <a:normAutofit/>
          </a:bodyPr>
          <a:lstStyle/>
          <a:p>
            <a:r>
              <a:rPr lang="en-US" dirty="0"/>
              <a:t>A single number score is misleading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Research shows:</a:t>
            </a:r>
          </a:p>
          <a:p>
            <a:r>
              <a:rPr lang="en-US" dirty="0"/>
              <a:t>A pattern is more appropriate</a:t>
            </a:r>
          </a:p>
          <a:p>
            <a:r>
              <a:rPr lang="en-US" dirty="0"/>
              <a:t>Not all dimensions are equally important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447800"/>
            <a:ext cx="4684668" cy="42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6715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9938" name="Picture 2" descr="ttp://www.abc.net.au/news/image/7004062-3x2-940x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982960" cy="73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3859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8815449" cy="29289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2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365125"/>
            <a:ext cx="7829550" cy="854075"/>
          </a:xfrm>
        </p:spPr>
        <p:txBody>
          <a:bodyPr>
            <a:normAutofit/>
          </a:bodyPr>
          <a:lstStyle/>
          <a:p>
            <a:r>
              <a:rPr lang="en-AU" dirty="0"/>
              <a:t>NOT independent, NOT equally important</a:t>
            </a:r>
          </a:p>
        </p:txBody>
      </p:sp>
    </p:spTree>
    <p:extLst>
      <p:ext uri="{BB962C8B-B14F-4D97-AF65-F5344CB8AC3E}">
        <p14:creationId xmlns:p14="http://schemas.microsoft.com/office/powerpoint/2010/main" val="228229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31"/>
          <p:cNvCxnSpPr>
            <a:stCxn id="10" idx="6"/>
            <a:endCxn id="11" idx="6"/>
          </p:cNvCxnSpPr>
          <p:nvPr>
            <p:custDataLst>
              <p:tags r:id="rId2"/>
            </p:custDataLst>
          </p:nvPr>
        </p:nvCxnSpPr>
        <p:spPr>
          <a:xfrm flipV="1">
            <a:off x="8429652" y="1964521"/>
            <a:ext cx="1588" cy="3714776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2928926" y="2285992"/>
            <a:ext cx="2071702" cy="15001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>
                <a:solidFill>
                  <a:schemeClr val="tx1"/>
                </a:solidFill>
              </a:rPr>
              <a:t>Management Control</a:t>
            </a: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4714876" y="3500438"/>
            <a:ext cx="2214578" cy="1500198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>
                <a:solidFill>
                  <a:schemeClr val="tx1"/>
                </a:solidFill>
              </a:rPr>
              <a:t>Organisational Governance</a:t>
            </a:r>
          </a:p>
        </p:txBody>
      </p:sp>
      <p:sp>
        <p:nvSpPr>
          <p:cNvPr id="9" name="Oval 8"/>
          <p:cNvSpPr/>
          <p:nvPr>
            <p:custDataLst>
              <p:tags r:id="rId5"/>
            </p:custDataLst>
          </p:nvPr>
        </p:nvSpPr>
        <p:spPr>
          <a:xfrm>
            <a:off x="2357422" y="4500570"/>
            <a:ext cx="1285884" cy="1071570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>
                <a:solidFill>
                  <a:schemeClr val="tx1"/>
                </a:solidFill>
              </a:rPr>
              <a:t>Risk mgt</a:t>
            </a:r>
          </a:p>
        </p:txBody>
      </p:sp>
      <p:sp>
        <p:nvSpPr>
          <p:cNvPr id="10" name="Oval 9"/>
          <p:cNvSpPr/>
          <p:nvPr>
            <p:custDataLst>
              <p:tags r:id="rId6"/>
            </p:custDataLst>
          </p:nvPr>
        </p:nvSpPr>
        <p:spPr>
          <a:xfrm>
            <a:off x="6429388" y="5143512"/>
            <a:ext cx="2000264" cy="1071570"/>
          </a:xfrm>
          <a:prstGeom prst="ellipse">
            <a:avLst/>
          </a:prstGeom>
          <a:solidFill>
            <a:srgbClr val="92D050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>
                <a:solidFill>
                  <a:schemeClr val="tx1"/>
                </a:solidFill>
              </a:rPr>
              <a:t>Stakeholder mgt</a:t>
            </a:r>
          </a:p>
        </p:txBody>
      </p:sp>
      <p:sp>
        <p:nvSpPr>
          <p:cNvPr id="11" name="Oval 10"/>
          <p:cNvSpPr/>
          <p:nvPr>
            <p:custDataLst>
              <p:tags r:id="rId7"/>
            </p:custDataLst>
          </p:nvPr>
        </p:nvSpPr>
        <p:spPr>
          <a:xfrm>
            <a:off x="6429388" y="1428736"/>
            <a:ext cx="2000264" cy="107157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>
                <a:solidFill>
                  <a:schemeClr val="tx1"/>
                </a:solidFill>
              </a:rPr>
              <a:t>Benefits </a:t>
            </a:r>
          </a:p>
          <a:p>
            <a:pPr algn="ctr"/>
            <a:r>
              <a:rPr lang="en-AU" sz="1600" dirty="0">
                <a:solidFill>
                  <a:schemeClr val="tx1"/>
                </a:solidFill>
              </a:rPr>
              <a:t>mgt</a:t>
            </a:r>
          </a:p>
        </p:txBody>
      </p:sp>
      <p:sp>
        <p:nvSpPr>
          <p:cNvPr id="12" name="Oval 11"/>
          <p:cNvSpPr/>
          <p:nvPr>
            <p:custDataLst>
              <p:tags r:id="rId8"/>
            </p:custDataLst>
          </p:nvPr>
        </p:nvSpPr>
        <p:spPr>
          <a:xfrm>
            <a:off x="571472" y="2857496"/>
            <a:ext cx="1714512" cy="1071570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>
                <a:solidFill>
                  <a:schemeClr val="tx1"/>
                </a:solidFill>
              </a:rPr>
              <a:t>Resource mgt</a:t>
            </a:r>
          </a:p>
        </p:txBody>
      </p:sp>
      <p:sp>
        <p:nvSpPr>
          <p:cNvPr id="13" name="Oval 12"/>
          <p:cNvSpPr/>
          <p:nvPr>
            <p:custDataLst>
              <p:tags r:id="rId9"/>
            </p:custDataLst>
          </p:nvPr>
        </p:nvSpPr>
        <p:spPr>
          <a:xfrm>
            <a:off x="3810000" y="838200"/>
            <a:ext cx="1714512" cy="1071570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600" dirty="0">
                <a:solidFill>
                  <a:schemeClr val="tx1"/>
                </a:solidFill>
              </a:rPr>
              <a:t>Financial mgt</a:t>
            </a:r>
          </a:p>
        </p:txBody>
      </p:sp>
      <p:cxnSp>
        <p:nvCxnSpPr>
          <p:cNvPr id="14" name="Shape 12"/>
          <p:cNvCxnSpPr>
            <a:stCxn id="7" idx="4"/>
            <a:endCxn id="8" idx="2"/>
          </p:cNvCxnSpPr>
          <p:nvPr>
            <p:custDataLst>
              <p:tags r:id="rId10"/>
            </p:custDataLst>
          </p:nvPr>
        </p:nvCxnSpPr>
        <p:spPr>
          <a:xfrm rot="16200000" flipH="1">
            <a:off x="4107653" y="3643313"/>
            <a:ext cx="464347" cy="750099"/>
          </a:xfrm>
          <a:prstGeom prst="curvedConnector2">
            <a:avLst/>
          </a:prstGeom>
          <a:ln w="31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20"/>
          <p:cNvCxnSpPr>
            <a:stCxn id="7" idx="6"/>
            <a:endCxn id="8" idx="0"/>
          </p:cNvCxnSpPr>
          <p:nvPr>
            <p:custDataLst>
              <p:tags r:id="rId11"/>
            </p:custDataLst>
          </p:nvPr>
        </p:nvCxnSpPr>
        <p:spPr>
          <a:xfrm>
            <a:off x="5000628" y="3036091"/>
            <a:ext cx="821537" cy="464347"/>
          </a:xfrm>
          <a:prstGeom prst="curvedConnector2">
            <a:avLst/>
          </a:prstGeom>
          <a:ln w="31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26"/>
          <p:cNvCxnSpPr>
            <a:stCxn id="8" idx="0"/>
            <a:endCxn id="11" idx="3"/>
          </p:cNvCxnSpPr>
          <p:nvPr>
            <p:custDataLst>
              <p:tags r:id="rId12"/>
            </p:custDataLst>
          </p:nvPr>
        </p:nvCxnSpPr>
        <p:spPr>
          <a:xfrm rot="5400000" flipH="1" flipV="1">
            <a:off x="5693712" y="2471831"/>
            <a:ext cx="1157060" cy="90015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28"/>
          <p:cNvCxnSpPr>
            <a:stCxn id="8" idx="4"/>
            <a:endCxn id="10" idx="2"/>
          </p:cNvCxnSpPr>
          <p:nvPr>
            <p:custDataLst>
              <p:tags r:id="rId13"/>
            </p:custDataLst>
          </p:nvPr>
        </p:nvCxnSpPr>
        <p:spPr>
          <a:xfrm rot="16200000" flipH="1">
            <a:off x="5786446" y="5036354"/>
            <a:ext cx="678661" cy="60722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34"/>
          <p:cNvCxnSpPr>
            <a:stCxn id="8" idx="4"/>
            <a:endCxn id="9" idx="5"/>
          </p:cNvCxnSpPr>
          <p:nvPr>
            <p:custDataLst>
              <p:tags r:id="rId14"/>
            </p:custDataLst>
          </p:nvPr>
        </p:nvCxnSpPr>
        <p:spPr>
          <a:xfrm rot="5400000">
            <a:off x="4431291" y="4024338"/>
            <a:ext cx="414576" cy="2367172"/>
          </a:xfrm>
          <a:prstGeom prst="curvedConnector3">
            <a:avLst>
              <a:gd name="adj1" fmla="val 19299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34"/>
          <p:cNvCxnSpPr>
            <a:stCxn id="7" idx="4"/>
            <a:endCxn id="9" idx="0"/>
          </p:cNvCxnSpPr>
          <p:nvPr>
            <p:custDataLst>
              <p:tags r:id="rId15"/>
            </p:custDataLst>
          </p:nvPr>
        </p:nvCxnSpPr>
        <p:spPr>
          <a:xfrm rot="5400000">
            <a:off x="3125381" y="3661174"/>
            <a:ext cx="714380" cy="9644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34"/>
          <p:cNvCxnSpPr>
            <a:stCxn id="7" idx="1"/>
            <a:endCxn id="12" idx="0"/>
          </p:cNvCxnSpPr>
          <p:nvPr>
            <p:custDataLst>
              <p:tags r:id="rId16"/>
            </p:custDataLst>
          </p:nvPr>
        </p:nvCxnSpPr>
        <p:spPr>
          <a:xfrm rot="16200000" flipH="1" flipV="1">
            <a:off x="2154621" y="1779797"/>
            <a:ext cx="351805" cy="1803592"/>
          </a:xfrm>
          <a:prstGeom prst="curvedConnector3">
            <a:avLst>
              <a:gd name="adj1" fmla="val -1274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34"/>
          <p:cNvCxnSpPr>
            <a:stCxn id="12" idx="4"/>
            <a:endCxn id="9" idx="2"/>
          </p:cNvCxnSpPr>
          <p:nvPr>
            <p:custDataLst>
              <p:tags r:id="rId17"/>
            </p:custDataLst>
          </p:nvPr>
        </p:nvCxnSpPr>
        <p:spPr>
          <a:xfrm rot="16200000" flipH="1">
            <a:off x="1339431" y="4018363"/>
            <a:ext cx="1107289" cy="928694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76"/>
          <p:cNvCxnSpPr>
            <a:stCxn id="7" idx="1"/>
            <a:endCxn id="13" idx="2"/>
          </p:cNvCxnSpPr>
          <p:nvPr>
            <p:custDataLst>
              <p:tags r:id="rId18"/>
            </p:custDataLst>
          </p:nvPr>
        </p:nvCxnSpPr>
        <p:spPr>
          <a:xfrm rot="5400000" flipH="1" flipV="1">
            <a:off x="2955307" y="1650998"/>
            <a:ext cx="1131706" cy="57768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79"/>
          <p:cNvCxnSpPr>
            <a:stCxn id="13" idx="6"/>
            <a:endCxn id="11" idx="1"/>
          </p:cNvCxnSpPr>
          <p:nvPr>
            <p:custDataLst>
              <p:tags r:id="rId19"/>
            </p:custDataLst>
          </p:nvPr>
        </p:nvCxnSpPr>
        <p:spPr>
          <a:xfrm>
            <a:off x="5524512" y="1373985"/>
            <a:ext cx="1197808" cy="211679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447800" y="152400"/>
            <a:ext cx="7086600" cy="703263"/>
          </a:xfrm>
        </p:spPr>
        <p:txBody>
          <a:bodyPr>
            <a:normAutofit fontScale="90000"/>
          </a:bodyPr>
          <a:lstStyle/>
          <a:p>
            <a:r>
              <a:rPr lang="en-AU" dirty="0"/>
              <a:t>NOT independent, NOT equally important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566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5"/>
            <a:ext cx="7829550" cy="854075"/>
          </a:xfrm>
        </p:spPr>
        <p:txBody>
          <a:bodyPr>
            <a:normAutofit/>
          </a:bodyPr>
          <a:lstStyle/>
          <a:p>
            <a:r>
              <a:rPr lang="en-AU" dirty="0"/>
              <a:t>Recommended P3M3 Targets</a:t>
            </a: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79322234"/>
              </p:ext>
            </p:extLst>
          </p:nvPr>
        </p:nvGraphicFramePr>
        <p:xfrm>
          <a:off x="341899" y="1214422"/>
          <a:ext cx="8460202" cy="54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6" imgW="6115151" imgH="3924300" progId="Excel.Sheet.8">
                  <p:link updateAutomatic="1"/>
                </p:oleObj>
              </mc:Choice>
              <mc:Fallback>
                <p:oleObj name="Worksheet" r:id="rId6" imgW="6115151" imgH="3924300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99" y="1214422"/>
                        <a:ext cx="8460202" cy="542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05035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 descr="ttp://www.tikconsulting.com.au/wp-content/uploads/2012/11/DEEWR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5386724" cy="315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ttp://www.abc.net.au/news/image/6487424-3x2-940x6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" y="228600"/>
            <a:ext cx="9139139" cy="6096000"/>
          </a:xfrm>
          <a:prstGeom prst="rect">
            <a:avLst/>
          </a:prstGeom>
          <a:noFill/>
        </p:spPr>
      </p:pic>
      <p:pic>
        <p:nvPicPr>
          <p:cNvPr id="6" name="Picture 5" descr="This table has been prepared in accordance with the Department of Finance ‘Guide to Preparing the 2015-16 Portfolio Budget Statements’. &#10;&#10;An MS Excel version of this table is available via http://www.data.gov.a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572" y="409575"/>
            <a:ext cx="4895850" cy="573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16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Context of the analysis</a:t>
            </a:r>
            <a:endParaRPr lang="en-A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0238" y="1690688"/>
            <a:ext cx="7886700" cy="4498975"/>
          </a:xfrm>
        </p:spPr>
        <p:txBody>
          <a:bodyPr>
            <a:normAutofit/>
          </a:bodyPr>
          <a:lstStyle/>
          <a:p>
            <a:r>
              <a:rPr lang="en-AU" dirty="0"/>
              <a:t>Understand Portfolio Budget Statement </a:t>
            </a:r>
          </a:p>
          <a:p>
            <a:pPr lvl="1"/>
            <a:r>
              <a:rPr lang="en-AU" dirty="0"/>
              <a:t>Funding allocation to programmes</a:t>
            </a:r>
          </a:p>
          <a:p>
            <a:pPr lvl="1"/>
            <a:r>
              <a:rPr lang="en-AU" dirty="0"/>
              <a:t>Expected relationship between programme objectives and effectiveness indicators</a:t>
            </a:r>
          </a:p>
          <a:p>
            <a:r>
              <a:rPr lang="en-AU" dirty="0"/>
              <a:t>Validate programme-outcome logic</a:t>
            </a:r>
          </a:p>
          <a:p>
            <a:pPr lvl="1"/>
            <a:r>
              <a:rPr lang="en-AU" dirty="0"/>
              <a:t>Compare outcome measures against programme effectiveness indicators</a:t>
            </a:r>
          </a:p>
          <a:p>
            <a:pPr lvl="1"/>
            <a:r>
              <a:rPr lang="en-AU" dirty="0"/>
              <a:t>Identify inconsistencies if they exist</a:t>
            </a:r>
          </a:p>
        </p:txBody>
      </p:sp>
      <p:pic>
        <p:nvPicPr>
          <p:cNvPr id="51202" name="Picture 2" descr="ttp://www.tikconsulting.com.au/wp-content/uploads/2012/11/DEEWR-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7179"/>
            <a:ext cx="1729124" cy="10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53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2509\AppData\Local\Microsoft\Windows\Temporary Internet Files\Content.IE5\1T1556YW\MC9003269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18448"/>
            <a:ext cx="2741330" cy="262292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8" name="Oval 7"/>
          <p:cNvSpPr/>
          <p:nvPr/>
        </p:nvSpPr>
        <p:spPr>
          <a:xfrm>
            <a:off x="971600" y="1700808"/>
            <a:ext cx="3096344" cy="28803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sz="1050" i="1" dirty="0">
                <a:solidFill>
                  <a:schemeClr val="bg1">
                    <a:lumMod val="75000"/>
                  </a:schemeClr>
                </a:solidFill>
              </a:rPr>
              <a:t>State contribution</a:t>
            </a:r>
          </a:p>
        </p:txBody>
      </p:sp>
      <p:sp>
        <p:nvSpPr>
          <p:cNvPr id="9" name="Oval 8"/>
          <p:cNvSpPr/>
          <p:nvPr/>
        </p:nvSpPr>
        <p:spPr>
          <a:xfrm>
            <a:off x="3635896" y="1340768"/>
            <a:ext cx="1944216" cy="2016224"/>
          </a:xfrm>
          <a:prstGeom prst="ellipse">
            <a:avLst/>
          </a:prstGeom>
          <a:solidFill>
            <a:srgbClr val="4ECFDC"/>
          </a:solidFill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611560" y="3933056"/>
            <a:ext cx="2304256" cy="2376264"/>
          </a:xfrm>
          <a:prstGeom prst="ellipse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sz="1050" i="1" dirty="0">
                <a:solidFill>
                  <a:schemeClr val="bg1">
                    <a:lumMod val="75000"/>
                  </a:schemeClr>
                </a:solidFill>
              </a:rPr>
              <a:t>State  / private contribution</a:t>
            </a:r>
            <a:endParaRPr lang="en-AU" i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724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High level overview of outcomes</a:t>
            </a:r>
          </a:p>
        </p:txBody>
      </p:sp>
    </p:spTree>
    <p:extLst>
      <p:ext uri="{BB962C8B-B14F-4D97-AF65-F5344CB8AC3E}">
        <p14:creationId xmlns:p14="http://schemas.microsoft.com/office/powerpoint/2010/main" val="1408833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5486400" cy="854075"/>
          </a:xfrm>
        </p:spPr>
        <p:txBody>
          <a:bodyPr>
            <a:normAutofit/>
          </a:bodyPr>
          <a:lstStyle/>
          <a:p>
            <a:r>
              <a:rPr lang="en-AU"/>
              <a:t>Outcome 1 - </a:t>
            </a:r>
            <a:r>
              <a:rPr lang="en-AU" sz="3100"/>
              <a:t>Best </a:t>
            </a:r>
            <a:r>
              <a:rPr lang="en-AU" sz="3100" dirty="0"/>
              <a:t>start in life</a:t>
            </a:r>
            <a:endParaRPr lang="en-AU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410419"/>
              </p:ext>
            </p:extLst>
          </p:nvPr>
        </p:nvGraphicFramePr>
        <p:xfrm>
          <a:off x="0" y="1219200"/>
          <a:ext cx="89644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44228" y="422108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264" y="5301208"/>
            <a:ext cx="18245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alibri" pitchFamily="34" charset="0"/>
              <a:buChar char="?"/>
            </a:pPr>
            <a:r>
              <a:rPr lang="en-AU" sz="800" dirty="0">
                <a:solidFill>
                  <a:srgbClr val="FF0000"/>
                </a:solidFill>
              </a:rPr>
              <a:t> Children are born and remain healthy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589240"/>
            <a:ext cx="23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800" dirty="0"/>
              <a:t>nurturing, culturally appropriate, safe</a:t>
            </a:r>
          </a:p>
          <a:p>
            <a:pPr>
              <a:buFont typeface="Wingdings" pitchFamily="2" charset="2"/>
              <a:buChar char="ü"/>
            </a:pPr>
            <a:r>
              <a:rPr lang="en-AU" sz="800" dirty="0"/>
              <a:t> child has knowledge and skills for life and 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780928"/>
            <a:ext cx="24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800" dirty="0"/>
              <a:t>Better social inclusion</a:t>
            </a:r>
          </a:p>
          <a:p>
            <a:pPr>
              <a:buFont typeface="Wingdings" pitchFamily="2" charset="2"/>
              <a:buChar char="ü"/>
            </a:pPr>
            <a:r>
              <a:rPr lang="en-AU" sz="800" dirty="0"/>
              <a:t>Engaged / benefiting from educational opportunities</a:t>
            </a:r>
          </a:p>
          <a:p>
            <a:pPr>
              <a:buFont typeface="Wingdings" pitchFamily="2" charset="2"/>
              <a:buChar char="ü"/>
            </a:pPr>
            <a:r>
              <a:rPr lang="en-AU" sz="800" i="1" dirty="0"/>
              <a:t>(Support workforce participation for families)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1800" y="24208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Calibri" pitchFamily="34" charset="0"/>
              <a:buChar char="?"/>
            </a:pPr>
            <a:r>
              <a:rPr lang="en-AU" sz="800" dirty="0">
                <a:solidFill>
                  <a:srgbClr val="FF0000"/>
                </a:solidFill>
              </a:rPr>
              <a:t> families confident and have capabilities to support child’s development</a:t>
            </a:r>
          </a:p>
        </p:txBody>
      </p:sp>
    </p:spTree>
    <p:extLst>
      <p:ext uri="{BB962C8B-B14F-4D97-AF65-F5344CB8AC3E}">
        <p14:creationId xmlns:p14="http://schemas.microsoft.com/office/powerpoint/2010/main" val="106177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8286750" cy="854075"/>
          </a:xfrm>
        </p:spPr>
        <p:txBody>
          <a:bodyPr>
            <a:normAutofit fontScale="90000"/>
          </a:bodyPr>
          <a:lstStyle/>
          <a:p>
            <a:r>
              <a:rPr lang="en-AU" dirty="0"/>
              <a:t>Outcome </a:t>
            </a:r>
            <a:r>
              <a:rPr lang="en-AU"/>
              <a:t>2 - </a:t>
            </a:r>
            <a:r>
              <a:rPr lang="en-AU" sz="3100"/>
              <a:t>A </a:t>
            </a:r>
            <a:r>
              <a:rPr lang="en-AU" sz="3100" dirty="0"/>
              <a:t>brighter </a:t>
            </a:r>
            <a:r>
              <a:rPr lang="en-AU" sz="3100"/>
              <a:t>future through education</a:t>
            </a:r>
            <a:endParaRPr lang="en-AU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7504" y="1412776"/>
          <a:ext cx="89644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5756" y="486916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7764" y="544522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7724" y="13407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1740" y="292494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2100" y="385175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5898758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alibri" pitchFamily="34" charset="0"/>
              <a:buChar char="?"/>
            </a:pPr>
            <a:r>
              <a:rPr lang="en-AU" sz="800" dirty="0">
                <a:solidFill>
                  <a:srgbClr val="FF0000"/>
                </a:solidFill>
              </a:rPr>
              <a:t> world class curriculum</a:t>
            </a:r>
          </a:p>
          <a:p>
            <a:pPr>
              <a:buFont typeface="Calibri" pitchFamily="34" charset="0"/>
              <a:buChar char="?"/>
            </a:pPr>
            <a:r>
              <a:rPr lang="en-AU" sz="800" dirty="0">
                <a:solidFill>
                  <a:srgbClr val="FF0000"/>
                </a:solidFill>
              </a:rPr>
              <a:t>Attracting and retaining highly qualified people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5085764"/>
            <a:ext cx="827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800" dirty="0" err="1"/>
              <a:t>MySchool</a:t>
            </a:r>
            <a:r>
              <a:rPr lang="en-AU" sz="800" dirty="0"/>
              <a:t> 2.0</a:t>
            </a:r>
            <a:endParaRPr lang="en-AU" sz="8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92362" y="3738518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800" dirty="0"/>
              <a:t>National trade cadetships</a:t>
            </a:r>
          </a:p>
          <a:p>
            <a:pPr>
              <a:buFont typeface="Wingdings" pitchFamily="2" charset="2"/>
              <a:buChar char="ü"/>
            </a:pPr>
            <a:r>
              <a:rPr lang="en-AU" sz="800" dirty="0"/>
              <a:t>New pathways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98875" y="3285564"/>
            <a:ext cx="925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alibri" pitchFamily="34" charset="0"/>
              <a:buChar char="?"/>
            </a:pPr>
            <a:r>
              <a:rPr lang="en-AU" sz="800" dirty="0">
                <a:solidFill>
                  <a:srgbClr val="FF0000"/>
                </a:solidFill>
              </a:rPr>
              <a:t> workforce skills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7029" y="2349460"/>
            <a:ext cx="2299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800" dirty="0"/>
              <a:t>Disadvantaged have opportunity to develop skills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9792" y="458112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8855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management is not understood and poorly practiced</a:t>
            </a:r>
          </a:p>
          <a:p>
            <a:r>
              <a:rPr lang="en-US" dirty="0"/>
              <a:t>Benefits are often not measured (or even measurable)</a:t>
            </a:r>
          </a:p>
          <a:p>
            <a:r>
              <a:rPr lang="en-US" dirty="0"/>
              <a:t>Limited alignment between projects, programs and </a:t>
            </a:r>
            <a:r>
              <a:rPr lang="en-US" dirty="0" err="1"/>
              <a:t>organisational</a:t>
            </a:r>
            <a:r>
              <a:rPr lang="en-US" dirty="0"/>
              <a:t> strategy</a:t>
            </a:r>
          </a:p>
          <a:p>
            <a:endParaRPr lang="en-US" dirty="0"/>
          </a:p>
          <a:p>
            <a:r>
              <a:rPr lang="en-US" dirty="0"/>
              <a:t>Current benefits management thinking misses the biggest issues (and benefits) of all: sustainability…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12384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1295400"/>
            <a:ext cx="4470927" cy="2961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09" y="1295400"/>
            <a:ext cx="3974992" cy="2969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4277654"/>
            <a:ext cx="2623078" cy="1967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232" y="4285218"/>
            <a:ext cx="3047818" cy="1959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08" y="4297918"/>
            <a:ext cx="2775024" cy="19468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486400" cy="854075"/>
          </a:xfrm>
        </p:spPr>
        <p:txBody>
          <a:bodyPr>
            <a:normAutofit/>
          </a:bodyPr>
          <a:lstStyle/>
          <a:p>
            <a:r>
              <a:rPr lang="en-US" dirty="0"/>
              <a:t>Facing some BIG problems?</a:t>
            </a:r>
          </a:p>
        </p:txBody>
      </p:sp>
    </p:spTree>
    <p:extLst>
      <p:ext uri="{BB962C8B-B14F-4D97-AF65-F5344CB8AC3E}">
        <p14:creationId xmlns:p14="http://schemas.microsoft.com/office/powerpoint/2010/main" val="197592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64" name="Picture 4" descr="ttp://fih.ch/files/20140614M38_Ned-Aus_W_9734f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5800" y="211490"/>
            <a:ext cx="10201275" cy="62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4967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7086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What are the leading </a:t>
            </a:r>
            <a:r>
              <a:rPr lang="en-US" sz="6600" dirty="0" err="1"/>
              <a:t>organisations</a:t>
            </a:r>
            <a:r>
              <a:rPr lang="en-US" sz="6600" dirty="0"/>
              <a:t> doing?</a:t>
            </a:r>
          </a:p>
        </p:txBody>
      </p:sp>
    </p:spTree>
    <p:extLst>
      <p:ext uri="{BB962C8B-B14F-4D97-AF65-F5344CB8AC3E}">
        <p14:creationId xmlns:p14="http://schemas.microsoft.com/office/powerpoint/2010/main" val="135033057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738" y="952500"/>
            <a:ext cx="8462717" cy="279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7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Projects</a:t>
            </a:r>
            <a:endParaRPr lang="en-US" sz="1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38" y="1278940"/>
            <a:ext cx="4514262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 Impacts</a:t>
            </a:r>
          </a:p>
          <a:p>
            <a:pPr algn="ctr"/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Objectives &amp; Efforts | Lifespan &amp; Servicing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0571" y="1278940"/>
            <a:ext cx="392059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 Impacts</a:t>
            </a:r>
          </a:p>
          <a:p>
            <a:pPr algn="ctr"/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Maturity and Efficiency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57738" y="1697600"/>
            <a:ext cx="3027804" cy="622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Society</a:t>
            </a:r>
          </a:p>
          <a:p>
            <a:pPr algn="ctr"/>
            <a: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(People)</a:t>
            </a:r>
            <a:endParaRPr lang="en-US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3408" y="1691118"/>
            <a:ext cx="3204760" cy="622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Environmental</a:t>
            </a:r>
            <a:b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(Planet)</a:t>
            </a:r>
            <a:endParaRPr lang="en-US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0801" y="1691118"/>
            <a:ext cx="2179654" cy="622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Economic</a:t>
            </a:r>
            <a:b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(Profit)</a:t>
            </a:r>
            <a:endParaRPr lang="en-US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738" y="2452616"/>
            <a:ext cx="697871" cy="622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Labor Practices &amp; Decent Work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7594" y="2452616"/>
            <a:ext cx="731536" cy="622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Society and Customers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55604" y="2452616"/>
            <a:ext cx="697871" cy="622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 Rights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11833" y="2452616"/>
            <a:ext cx="697871" cy="622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Ethical Behavior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06730" y="2452616"/>
            <a:ext cx="627111" cy="622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Transport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52082" y="2452616"/>
            <a:ext cx="627111" cy="622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09221" y="2463530"/>
            <a:ext cx="627111" cy="622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66360" y="2463530"/>
            <a:ext cx="559221" cy="622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Waste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40801" y="2452616"/>
            <a:ext cx="697871" cy="622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Return on Investment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83937" y="2452616"/>
            <a:ext cx="697871" cy="622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Agility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22584" y="2452616"/>
            <a:ext cx="697871" cy="622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Economic Stimulation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738" y="3172463"/>
            <a:ext cx="697871" cy="3134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Employment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Labor/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Management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Relations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Health and Safety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and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Education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Organizational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Diversity and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Equal Opportunity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Trained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Professional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Emigration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08899" y="3172463"/>
            <a:ext cx="725827" cy="3134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Community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Job/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Unemployment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 Policy/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Compliance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Customer Health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Safety</a:t>
            </a:r>
          </a:p>
          <a:p>
            <a:pPr algn="ctr"/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Communications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Advertising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Customer Privacy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Cultural Impact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573734" y="3172464"/>
            <a:ext cx="697871" cy="18332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Non-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Discrimination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Freedom of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Association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Child Labor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Forced or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Compulsory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Labor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10613" y="3159500"/>
            <a:ext cx="697871" cy="18462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Investment and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Procurement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Practices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Bribery and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Corruption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Anti-Competitive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Behavior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7278" y="3178945"/>
            <a:ext cx="627111" cy="18268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Communication</a:t>
            </a:r>
          </a:p>
          <a:p>
            <a:pPr algn="ctr"/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Traveling</a:t>
            </a:r>
          </a:p>
          <a:p>
            <a:pPr algn="ctr"/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Transport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52082" y="3178945"/>
            <a:ext cx="627111" cy="18268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Energy Used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Clean Energy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Return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Renewable Energy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09221" y="3162300"/>
            <a:ext cx="625655" cy="1846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Water Quality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Consumption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Displacement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066360" y="3159499"/>
            <a:ext cx="599997" cy="28603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Recycling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Practices</a:t>
            </a:r>
            <a:br>
              <a:rPr lang="en-US" sz="800" dirty="0">
                <a:solidFill>
                  <a:schemeClr val="tx1"/>
                </a:solidFill>
              </a:rPr>
            </a:b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End of life disposal/ reusability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Waste Disposal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Co2 emissions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Air Quality</a:t>
            </a:r>
          </a:p>
          <a:p>
            <a:pPr algn="ctr"/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dirty="0">
                <a:solidFill>
                  <a:schemeClr val="tx1"/>
                </a:solidFill>
              </a:rPr>
              <a:t>Noise Pollution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Neighbor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44418" y="3159499"/>
            <a:ext cx="697871" cy="2115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Benefit Cost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Ratio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Financial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Benefits</a:t>
            </a:r>
          </a:p>
          <a:p>
            <a:pPr algn="ctr"/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Sustainable Return on Investment</a:t>
            </a:r>
          </a:p>
          <a:p>
            <a:pPr algn="ctr"/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 Present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083937" y="3159499"/>
            <a:ext cx="697871" cy="1342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Flexibility/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Optionality 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</a:t>
            </a:r>
          </a:p>
          <a:p>
            <a:pPr algn="ctr"/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Increased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</a:t>
            </a: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Flexibility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824003" y="3159499"/>
            <a:ext cx="697871" cy="1119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Local Economic Impact</a:t>
            </a: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Sustainable Profitability /Indirect Benefits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547" y="5124732"/>
            <a:ext cx="1628453" cy="1343309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479668" y="5081953"/>
            <a:ext cx="3570950" cy="869768"/>
          </a:xfrm>
          <a:prstGeom prst="rect">
            <a:avLst/>
          </a:prstGeom>
          <a:noFill/>
        </p:spPr>
        <p:txBody>
          <a:bodyPr wrap="square" lIns="38396" tIns="19198" rIns="38396" bIns="19198" rtlCol="0">
            <a:spAutoFit/>
          </a:bodyPr>
          <a:lstStyle/>
          <a:p>
            <a:pPr algn="r"/>
            <a:r>
              <a:rPr lang="en-US" dirty="0"/>
              <a:t>The GPM® </a:t>
            </a:r>
            <a:r>
              <a:rPr lang="en-US"/>
              <a:t>P5™ Standard</a:t>
            </a:r>
            <a:endParaRPr lang="en-US" dirty="0"/>
          </a:p>
          <a:p>
            <a:pPr algn="r"/>
            <a:r>
              <a:rPr lang="en-US" dirty="0"/>
              <a:t>For Sustainable Project Management</a:t>
            </a:r>
          </a:p>
          <a:p>
            <a:pPr algn="r"/>
            <a:r>
              <a:rPr lang="en-US" dirty="0"/>
              <a:t>With Portfolio inclusions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66357" y="2463530"/>
            <a:ext cx="629179" cy="622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Materials and Procurement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89792" y="3159499"/>
            <a:ext cx="605744" cy="1846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 Materials used by weight or volume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Recycled input Materials</a:t>
            </a:r>
          </a:p>
          <a:p>
            <a:pPr algn="ctr"/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Sustainable Procurement Practices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738" y="76640"/>
            <a:ext cx="8462717" cy="381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Portfolios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7738" y="501726"/>
            <a:ext cx="8462717" cy="4226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791" tIns="38396" rIns="76791" bIns="38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Case Management</a:t>
            </a:r>
          </a:p>
          <a:p>
            <a:pPr algn="ctr"/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Organizational Commitment &amp; Usage | Standards &amp; Competence |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1352418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365125"/>
            <a:ext cx="6381750" cy="854075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Expanded view of ‘benefits’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3352800" cy="4729163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Need to consider (and maximize) the social, economic and environmental benefits to the business, customers, supply chain and stakeholders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GB" sz="2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It also aims to minimize negative impacts (economic social and environmental) of the program and the outcomes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2656"/>
            <a:ext cx="6804248" cy="936104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785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412776"/>
            <a:ext cx="5410200" cy="49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838200" cy="365125"/>
          </a:xfrm>
        </p:spPr>
        <p:txBody>
          <a:bodyPr/>
          <a:lstStyle/>
          <a:p>
            <a:fld id="{4BE819A1-3DD8-4179-BFD0-BF7D359F8DB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6248400" cy="762000"/>
          </a:xfrm>
        </p:spPr>
        <p:txBody>
          <a:bodyPr/>
          <a:lstStyle/>
          <a:p>
            <a:r>
              <a:rPr lang="en-GB" sz="2800" dirty="0"/>
              <a:t>A Tailorable Context Specific </a:t>
            </a:r>
            <a:r>
              <a:rPr lang="en-GB" sz="2800" dirty="0">
                <a:solidFill>
                  <a:schemeClr val="tx1"/>
                </a:solidFill>
              </a:rPr>
              <a:t>Codex</a:t>
            </a:r>
            <a:endParaRPr lang="en-GB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81000" y="685800"/>
            <a:ext cx="6172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GB" sz="2600" dirty="0"/>
              <a:t>Is required for sustainability</a:t>
            </a:r>
            <a:endParaRPr lang="ar-LB" sz="2600" dirty="0">
              <a:solidFill>
                <a:srgbClr val="003300"/>
              </a:solidFill>
            </a:endParaRPr>
          </a:p>
        </p:txBody>
      </p:sp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84925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381000" y="3962400"/>
            <a:ext cx="4038600" cy="1828800"/>
          </a:xfrm>
        </p:spPr>
        <p:txBody>
          <a:bodyPr>
            <a:noAutofit/>
          </a:bodyPr>
          <a:lstStyle/>
          <a:p>
            <a:r>
              <a:rPr lang="en-GB" sz="2600" dirty="0"/>
              <a:t>The analysis and reporting is tailored to each organizations goals, objectives and priorities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486400" y="1143000"/>
            <a:ext cx="35814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en-GB" sz="2600" dirty="0">
                <a:latin typeface="Helvetica" charset="0"/>
                <a:ea typeface="Helvetica" charset="0"/>
                <a:cs typeface="Helvetica" charset="0"/>
              </a:rPr>
              <a:t>Different cultures, countries, industries and organizations have different areas of focus and priority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838200" cy="365125"/>
          </a:xfrm>
        </p:spPr>
        <p:txBody>
          <a:bodyPr/>
          <a:lstStyle/>
          <a:p>
            <a:fld id="{4BE819A1-3DD8-4179-BFD0-BF7D359F8DB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648200" y="3886200"/>
            <a:ext cx="42672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/>
              <a:buChar char="•"/>
              <a:defRPr/>
            </a:pPr>
            <a:r>
              <a:rPr lang="en-GB" sz="2600" dirty="0">
                <a:latin typeface="Helvetica" charset="0"/>
                <a:ea typeface="Helvetica" charset="0"/>
                <a:cs typeface="Helvetica" charset="0"/>
              </a:rPr>
              <a:t>Four perspectives:</a:t>
            </a:r>
          </a:p>
          <a:p>
            <a:pPr marL="800100" lvl="1" indent="-34290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en-GB" sz="2600" dirty="0">
                <a:latin typeface="Helvetica" charset="0"/>
                <a:ea typeface="Helvetica" charset="0"/>
                <a:cs typeface="Helvetica" charset="0"/>
              </a:rPr>
              <a:t>Organisation</a:t>
            </a:r>
          </a:p>
          <a:p>
            <a:pPr marL="800100" lvl="1" indent="-34290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en-GB" sz="2600" dirty="0">
                <a:latin typeface="Helvetica" charset="0"/>
                <a:ea typeface="Helvetica" charset="0"/>
                <a:cs typeface="Helvetica" charset="0"/>
              </a:rPr>
              <a:t>Change initiatives</a:t>
            </a:r>
          </a:p>
          <a:p>
            <a:pPr marL="800100" lvl="1" indent="-34290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en-GB" sz="2600" dirty="0">
                <a:latin typeface="Helvetica" charset="0"/>
                <a:ea typeface="Helvetica" charset="0"/>
                <a:cs typeface="Helvetica" charset="0"/>
              </a:rPr>
              <a:t>Supply chain</a:t>
            </a:r>
          </a:p>
          <a:p>
            <a:pPr marL="800100" lvl="1" indent="-34290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Courier New" pitchFamily="49" charset="0"/>
              <a:buChar char="o"/>
              <a:defRPr/>
            </a:pPr>
            <a:r>
              <a:rPr lang="en-GB" sz="2600" dirty="0">
                <a:latin typeface="Helvetica" charset="0"/>
                <a:ea typeface="Helvetica" charset="0"/>
                <a:cs typeface="Helvetica" charset="0"/>
              </a:rPr>
              <a:t>Stakeholders</a:t>
            </a:r>
          </a:p>
          <a:p>
            <a:pPr marL="914400" lvl="1" indent="-457200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/>
              <a:buChar char="•"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07729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58"/>
          <p:cNvGrpSpPr/>
          <p:nvPr/>
        </p:nvGrpSpPr>
        <p:grpSpPr>
          <a:xfrm>
            <a:off x="241189" y="1653886"/>
            <a:ext cx="8816502" cy="2368127"/>
            <a:chOff x="20068" y="0"/>
            <a:chExt cx="17113079" cy="4736253"/>
          </a:xfrm>
        </p:grpSpPr>
        <p:sp>
          <p:nvSpPr>
            <p:cNvPr id="4" name="Shape 1851"/>
            <p:cNvSpPr/>
            <p:nvPr/>
          </p:nvSpPr>
          <p:spPr>
            <a:xfrm>
              <a:off x="32891" y="4736252"/>
              <a:ext cx="17080106" cy="1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defTabSz="19197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500"/>
            </a:p>
          </p:txBody>
        </p:sp>
        <p:sp>
          <p:nvSpPr>
            <p:cNvPr id="5" name="Shape 1855"/>
            <p:cNvSpPr/>
            <p:nvPr/>
          </p:nvSpPr>
          <p:spPr>
            <a:xfrm>
              <a:off x="53041" y="948992"/>
              <a:ext cx="17080106" cy="1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defTabSz="19197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500"/>
            </a:p>
          </p:txBody>
        </p:sp>
        <p:sp>
          <p:nvSpPr>
            <p:cNvPr id="6" name="Shape 1857"/>
            <p:cNvSpPr/>
            <p:nvPr/>
          </p:nvSpPr>
          <p:spPr>
            <a:xfrm>
              <a:off x="32891" y="0"/>
              <a:ext cx="17091679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defTabSz="19197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500"/>
            </a:p>
          </p:txBody>
        </p:sp>
        <p:sp>
          <p:nvSpPr>
            <p:cNvPr id="7" name="Shape 1853"/>
            <p:cNvSpPr/>
            <p:nvPr/>
          </p:nvSpPr>
          <p:spPr>
            <a:xfrm>
              <a:off x="20068" y="2734773"/>
              <a:ext cx="17080106" cy="1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defTabSz="19197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500"/>
            </a:p>
          </p:txBody>
        </p:sp>
      </p:grpSp>
      <p:sp>
        <p:nvSpPr>
          <p:cNvPr id="8" name="Shape 1859"/>
          <p:cNvSpPr>
            <a:spLocks noGrp="1"/>
          </p:cNvSpPr>
          <p:nvPr>
            <p:ph type="sldNum" sz="quarter" idx="4294967295"/>
          </p:nvPr>
        </p:nvSpPr>
        <p:spPr>
          <a:xfrm>
            <a:off x="8270464" y="265888"/>
            <a:ext cx="196453" cy="2619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" name="Shape 1862"/>
          <p:cNvSpPr/>
          <p:nvPr/>
        </p:nvSpPr>
        <p:spPr>
          <a:xfrm>
            <a:off x="710143" y="1054140"/>
            <a:ext cx="785757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3000">
                <a:solidFill>
                  <a:srgbClr val="359A7D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dirty="0">
              <a:solidFill>
                <a:schemeClr val="accent3"/>
              </a:solidFill>
            </a:endParaRPr>
          </a:p>
        </p:txBody>
      </p:sp>
      <p:sp>
        <p:nvSpPr>
          <p:cNvPr id="10" name="Shape 1863"/>
          <p:cNvSpPr/>
          <p:nvPr/>
        </p:nvSpPr>
        <p:spPr>
          <a:xfrm>
            <a:off x="844986" y="3829511"/>
            <a:ext cx="1910832" cy="192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197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1" name="Shape 1864"/>
          <p:cNvSpPr/>
          <p:nvPr/>
        </p:nvSpPr>
        <p:spPr>
          <a:xfrm>
            <a:off x="1903981" y="3530987"/>
            <a:ext cx="2290024" cy="497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chemeClr val="accent2"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197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2" name="Shape 1865"/>
          <p:cNvSpPr/>
          <p:nvPr/>
        </p:nvSpPr>
        <p:spPr>
          <a:xfrm>
            <a:off x="2969347" y="3021273"/>
            <a:ext cx="2290024" cy="1007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197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3" name="Shape 1866"/>
          <p:cNvSpPr/>
          <p:nvPr/>
        </p:nvSpPr>
        <p:spPr>
          <a:xfrm>
            <a:off x="4114358" y="2545146"/>
            <a:ext cx="2290024" cy="1470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197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4" name="Shape 1867"/>
          <p:cNvSpPr/>
          <p:nvPr/>
        </p:nvSpPr>
        <p:spPr>
          <a:xfrm>
            <a:off x="5316765" y="2147983"/>
            <a:ext cx="2290024" cy="1880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chemeClr val="accent5"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197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5" name="Shape 1868"/>
          <p:cNvSpPr/>
          <p:nvPr/>
        </p:nvSpPr>
        <p:spPr>
          <a:xfrm>
            <a:off x="6495995" y="1653886"/>
            <a:ext cx="2290024" cy="2374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362" y="8702"/>
                </a:moveTo>
                <a:cubicBezTo>
                  <a:pt x="6154" y="3493"/>
                  <a:pt x="8339" y="-7"/>
                  <a:pt x="10794" y="0"/>
                </a:cubicBezTo>
                <a:cubicBezTo>
                  <a:pt x="13249" y="6"/>
                  <a:pt x="15430" y="3519"/>
                  <a:pt x="16217" y="8734"/>
                </a:cubicBezTo>
                <a:cubicBezTo>
                  <a:pt x="16576" y="11187"/>
                  <a:pt x="17136" y="13469"/>
                  <a:pt x="17869" y="15463"/>
                </a:cubicBezTo>
                <a:cubicBezTo>
                  <a:pt x="18864" y="18174"/>
                  <a:pt x="20147" y="20279"/>
                  <a:pt x="21600" y="21585"/>
                </a:cubicBezTo>
                <a:cubicBezTo>
                  <a:pt x="17994" y="21587"/>
                  <a:pt x="14388" y="21588"/>
                  <a:pt x="10782" y="21589"/>
                </a:cubicBezTo>
                <a:cubicBezTo>
                  <a:pt x="7188" y="21591"/>
                  <a:pt x="3594" y="21592"/>
                  <a:pt x="0" y="21593"/>
                </a:cubicBezTo>
                <a:cubicBezTo>
                  <a:pt x="1456" y="20285"/>
                  <a:pt x="2740" y="18169"/>
                  <a:pt x="3731" y="15444"/>
                </a:cubicBezTo>
                <a:cubicBezTo>
                  <a:pt x="4457" y="13445"/>
                  <a:pt x="5011" y="11158"/>
                  <a:pt x="5362" y="8702"/>
                </a:cubicBezTo>
                <a:close/>
              </a:path>
            </a:pathLst>
          </a:custGeom>
          <a:solidFill>
            <a:schemeClr val="accent6"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197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6" name="Shape 1869"/>
          <p:cNvSpPr/>
          <p:nvPr/>
        </p:nvSpPr>
        <p:spPr>
          <a:xfrm>
            <a:off x="1245828" y="4491715"/>
            <a:ext cx="53333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9996" tIns="29996" rIns="29996" bIns="29996" anchor="ctr"/>
          <a:lstStyle/>
          <a:p>
            <a:pPr defTabSz="245306">
              <a:defRPr sz="3200">
                <a:solidFill>
                  <a:srgbClr val="FFFFFF"/>
                </a:solidFill>
              </a:defRPr>
            </a:pPr>
            <a:endParaRPr sz="1300"/>
          </a:p>
        </p:txBody>
      </p:sp>
      <p:sp>
        <p:nvSpPr>
          <p:cNvPr id="17" name="Shape 1870"/>
          <p:cNvSpPr/>
          <p:nvPr/>
        </p:nvSpPr>
        <p:spPr>
          <a:xfrm>
            <a:off x="2515662" y="4491715"/>
            <a:ext cx="53333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9996" tIns="29996" rIns="29996" bIns="29996" anchor="ctr"/>
          <a:lstStyle/>
          <a:p>
            <a:pPr defTabSz="245306">
              <a:defRPr sz="3200">
                <a:solidFill>
                  <a:srgbClr val="FFFFFF"/>
                </a:solidFill>
              </a:defRPr>
            </a:pPr>
            <a:endParaRPr sz="1300"/>
          </a:p>
        </p:txBody>
      </p:sp>
      <p:sp>
        <p:nvSpPr>
          <p:cNvPr id="18" name="Shape 1871"/>
          <p:cNvSpPr/>
          <p:nvPr/>
        </p:nvSpPr>
        <p:spPr>
          <a:xfrm>
            <a:off x="3785497" y="4491715"/>
            <a:ext cx="53333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9996" tIns="29996" rIns="29996" bIns="29996" anchor="ctr"/>
          <a:lstStyle/>
          <a:p>
            <a:pPr defTabSz="245306">
              <a:defRPr sz="3200">
                <a:solidFill>
                  <a:srgbClr val="FFFFFF"/>
                </a:solidFill>
              </a:defRPr>
            </a:pPr>
            <a:endParaRPr sz="1300"/>
          </a:p>
        </p:txBody>
      </p:sp>
      <p:sp>
        <p:nvSpPr>
          <p:cNvPr id="19" name="Shape 1872"/>
          <p:cNvSpPr/>
          <p:nvPr/>
        </p:nvSpPr>
        <p:spPr>
          <a:xfrm>
            <a:off x="5065105" y="4491715"/>
            <a:ext cx="53333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9996" tIns="29996" rIns="29996" bIns="29996" anchor="ctr"/>
          <a:lstStyle/>
          <a:p>
            <a:pPr defTabSz="245306">
              <a:defRPr sz="3200">
                <a:solidFill>
                  <a:srgbClr val="FFFFFF"/>
                </a:solidFill>
              </a:defRPr>
            </a:pPr>
            <a:endParaRPr sz="1300"/>
          </a:p>
        </p:txBody>
      </p:sp>
      <p:sp>
        <p:nvSpPr>
          <p:cNvPr id="20" name="Shape 1873"/>
          <p:cNvSpPr/>
          <p:nvPr/>
        </p:nvSpPr>
        <p:spPr>
          <a:xfrm>
            <a:off x="6325167" y="4491715"/>
            <a:ext cx="53333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9996" tIns="29996" rIns="29996" bIns="29996" anchor="ctr"/>
          <a:lstStyle/>
          <a:p>
            <a:pPr defTabSz="245306">
              <a:defRPr sz="3200">
                <a:solidFill>
                  <a:srgbClr val="FFFFFF"/>
                </a:solidFill>
              </a:defRPr>
            </a:pPr>
            <a:endParaRPr sz="1300"/>
          </a:p>
        </p:txBody>
      </p:sp>
      <p:sp>
        <p:nvSpPr>
          <p:cNvPr id="21" name="Shape 1874"/>
          <p:cNvSpPr/>
          <p:nvPr/>
        </p:nvSpPr>
        <p:spPr>
          <a:xfrm>
            <a:off x="7585228" y="4491715"/>
            <a:ext cx="53333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9996" tIns="29996" rIns="29996" bIns="29996" anchor="ctr"/>
          <a:lstStyle/>
          <a:p>
            <a:pPr defTabSz="245306">
              <a:defRPr sz="3200">
                <a:solidFill>
                  <a:srgbClr val="FFFFFF"/>
                </a:solidFill>
              </a:defRPr>
            </a:pPr>
            <a:endParaRPr sz="1300"/>
          </a:p>
        </p:txBody>
      </p:sp>
      <p:sp>
        <p:nvSpPr>
          <p:cNvPr id="22" name="Shape 1875"/>
          <p:cNvSpPr/>
          <p:nvPr/>
        </p:nvSpPr>
        <p:spPr>
          <a:xfrm>
            <a:off x="5228711" y="4658810"/>
            <a:ext cx="210352" cy="383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6" tIns="29996" rIns="29996" bIns="29996" anchor="ctr">
            <a:spAutoFit/>
          </a:bodyPr>
          <a:lstStyle>
            <a:lvl1pPr defTabSz="584200">
              <a:lnSpc>
                <a:spcPct val="150000"/>
              </a:lnSpc>
              <a:defRPr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100" dirty="0"/>
              <a:t>3</a:t>
            </a:r>
            <a:endParaRPr sz="2100" dirty="0"/>
          </a:p>
        </p:txBody>
      </p:sp>
      <p:sp>
        <p:nvSpPr>
          <p:cNvPr id="23" name="Shape 1876"/>
          <p:cNvSpPr/>
          <p:nvPr/>
        </p:nvSpPr>
        <p:spPr>
          <a:xfrm>
            <a:off x="3946892" y="4654683"/>
            <a:ext cx="210352" cy="383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6" tIns="29996" rIns="29996" bIns="29996" anchor="ctr">
            <a:spAutoFit/>
          </a:bodyPr>
          <a:lstStyle>
            <a:lvl1pPr defTabSz="584200">
              <a:lnSpc>
                <a:spcPct val="150000"/>
              </a:lnSpc>
              <a:defRPr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100" dirty="0"/>
              <a:t>2</a:t>
            </a:r>
            <a:endParaRPr sz="2100" dirty="0"/>
          </a:p>
        </p:txBody>
      </p:sp>
      <p:sp>
        <p:nvSpPr>
          <p:cNvPr id="24" name="Shape 1877"/>
          <p:cNvSpPr/>
          <p:nvPr/>
        </p:nvSpPr>
        <p:spPr>
          <a:xfrm>
            <a:off x="6503059" y="4662248"/>
            <a:ext cx="210352" cy="383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6" tIns="29996" rIns="29996" bIns="29996" anchor="ctr">
            <a:spAutoFit/>
          </a:bodyPr>
          <a:lstStyle>
            <a:lvl1pPr defTabSz="584200">
              <a:lnSpc>
                <a:spcPct val="150000"/>
              </a:lnSpc>
              <a:defRPr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100" dirty="0"/>
              <a:t>4</a:t>
            </a:r>
            <a:endParaRPr sz="2100" dirty="0"/>
          </a:p>
        </p:txBody>
      </p:sp>
      <p:sp>
        <p:nvSpPr>
          <p:cNvPr id="25" name="Shape 1878"/>
          <p:cNvSpPr/>
          <p:nvPr/>
        </p:nvSpPr>
        <p:spPr>
          <a:xfrm>
            <a:off x="2695628" y="4601582"/>
            <a:ext cx="260277" cy="49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6" tIns="29996" rIns="29996" bIns="29996" anchor="ctr">
            <a:spAutoFit/>
          </a:bodyPr>
          <a:lstStyle/>
          <a:p>
            <a:pPr defTabSz="245306"/>
            <a:r>
              <a:rPr lang="en-US" sz="2800" dirty="0">
                <a:solidFill>
                  <a:schemeClr val="bg2"/>
                </a:solidFill>
                <a:latin typeface="FontAwesome"/>
                <a:ea typeface="FontAwesome"/>
                <a:cs typeface="FontAwesome"/>
              </a:rPr>
              <a:t>1</a:t>
            </a:r>
            <a:endParaRPr sz="2800" dirty="0">
              <a:solidFill>
                <a:schemeClr val="bg2"/>
              </a:solidFill>
              <a:latin typeface="FontAwesome"/>
              <a:ea typeface="FontAwesome"/>
              <a:cs typeface="FontAwesome"/>
            </a:endParaRPr>
          </a:p>
        </p:txBody>
      </p:sp>
      <p:sp>
        <p:nvSpPr>
          <p:cNvPr id="26" name="Shape 1879"/>
          <p:cNvSpPr/>
          <p:nvPr/>
        </p:nvSpPr>
        <p:spPr>
          <a:xfrm>
            <a:off x="1396847" y="4604950"/>
            <a:ext cx="260277" cy="49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6" tIns="29996" rIns="29996" bIns="29996" anchor="ctr">
            <a:spAutoFit/>
          </a:bodyPr>
          <a:lstStyle>
            <a:lvl1pPr defTabSz="584200">
              <a:lnSpc>
                <a:spcPct val="150000"/>
              </a:lnSpc>
              <a:defRPr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bg2"/>
                </a:solidFill>
              </a:rPr>
              <a:t>0</a:t>
            </a:r>
            <a:endParaRPr sz="8400" dirty="0">
              <a:solidFill>
                <a:schemeClr val="bg2"/>
              </a:solidFill>
            </a:endParaRPr>
          </a:p>
        </p:txBody>
      </p:sp>
      <p:sp>
        <p:nvSpPr>
          <p:cNvPr id="27" name="Shape 1880"/>
          <p:cNvSpPr/>
          <p:nvPr/>
        </p:nvSpPr>
        <p:spPr>
          <a:xfrm>
            <a:off x="7748563" y="4658810"/>
            <a:ext cx="210352" cy="383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9996" tIns="29996" rIns="29996" bIns="29996" anchor="ctr">
            <a:spAutoFit/>
          </a:bodyPr>
          <a:lstStyle>
            <a:lvl1pPr defTabSz="584200">
              <a:lnSpc>
                <a:spcPct val="150000"/>
              </a:lnSpc>
              <a:defRPr>
                <a:solidFill>
                  <a:srgbClr val="FFFFFF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2100" dirty="0"/>
              <a:t>5</a:t>
            </a:r>
            <a:endParaRPr sz="2100" dirty="0"/>
          </a:p>
        </p:txBody>
      </p:sp>
      <p:sp>
        <p:nvSpPr>
          <p:cNvPr id="28" name="Shape 1881"/>
          <p:cNvSpPr/>
          <p:nvPr/>
        </p:nvSpPr>
        <p:spPr>
          <a:xfrm>
            <a:off x="1114875" y="5354479"/>
            <a:ext cx="1219070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2600" b="1">
                <a:solidFill>
                  <a:srgbClr val="46556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Undefined</a:t>
            </a:r>
            <a:endParaRPr sz="13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Shape 1882"/>
          <p:cNvSpPr/>
          <p:nvPr/>
        </p:nvSpPr>
        <p:spPr>
          <a:xfrm>
            <a:off x="912731" y="5715000"/>
            <a:ext cx="119952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271969">
              <a:spcBef>
                <a:spcPts val="714"/>
              </a:spcBef>
              <a:defRPr sz="1800"/>
            </a:pPr>
            <a:r>
              <a:rPr lang="en-US" sz="800" b="1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Zero sustainability </a:t>
            </a:r>
            <a:r>
              <a:rPr lang="en-US" sz="800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practices in place and is at high risk. Ignores environmental and social regulations.</a:t>
            </a:r>
            <a:endParaRPr sz="800" dirty="0">
              <a:solidFill>
                <a:srgbClr val="8D9D9F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</p:txBody>
      </p:sp>
      <p:sp>
        <p:nvSpPr>
          <p:cNvPr id="30" name="Shape 1883"/>
          <p:cNvSpPr/>
          <p:nvPr/>
        </p:nvSpPr>
        <p:spPr>
          <a:xfrm>
            <a:off x="2384710" y="5354479"/>
            <a:ext cx="1219070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2600" b="1">
                <a:solidFill>
                  <a:srgbClr val="46556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Provisional</a:t>
            </a:r>
            <a:endParaRPr sz="13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Shape 1884"/>
          <p:cNvSpPr/>
          <p:nvPr/>
        </p:nvSpPr>
        <p:spPr>
          <a:xfrm>
            <a:off x="2182566" y="5715000"/>
            <a:ext cx="119952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271969">
              <a:spcBef>
                <a:spcPts val="714"/>
              </a:spcBef>
              <a:defRPr sz="1800"/>
            </a:pPr>
            <a:r>
              <a:rPr lang="en-US" sz="800" b="1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Has Ad-hoc </a:t>
            </a:r>
            <a:r>
              <a:rPr lang="en-US" sz="800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sustainability policies and practices in place with little consistency.</a:t>
            </a:r>
            <a:endParaRPr sz="800" dirty="0">
              <a:solidFill>
                <a:srgbClr val="8D9D9F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</p:txBody>
      </p:sp>
      <p:sp>
        <p:nvSpPr>
          <p:cNvPr id="32" name="Shape 1885"/>
          <p:cNvSpPr/>
          <p:nvPr/>
        </p:nvSpPr>
        <p:spPr>
          <a:xfrm>
            <a:off x="3654544" y="5354479"/>
            <a:ext cx="1219070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2600" b="1">
                <a:solidFill>
                  <a:srgbClr val="46556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Foundational</a:t>
            </a:r>
            <a:endParaRPr sz="13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Shape 1886"/>
          <p:cNvSpPr/>
          <p:nvPr/>
        </p:nvSpPr>
        <p:spPr>
          <a:xfrm>
            <a:off x="3452400" y="5715000"/>
            <a:ext cx="119952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271969">
              <a:spcBef>
                <a:spcPts val="714"/>
              </a:spcBef>
              <a:defRPr sz="1800"/>
            </a:pPr>
            <a:r>
              <a:rPr lang="en-US" sz="800" b="1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Manages liability </a:t>
            </a:r>
            <a:r>
              <a:rPr lang="en-US" sz="800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and adheres to all labor, health &amp; safety, and environmental regulations</a:t>
            </a:r>
            <a:endParaRPr sz="800" dirty="0">
              <a:solidFill>
                <a:srgbClr val="8D9D9F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</p:txBody>
      </p:sp>
      <p:sp>
        <p:nvSpPr>
          <p:cNvPr id="34" name="Shape 1887"/>
          <p:cNvSpPr/>
          <p:nvPr/>
        </p:nvSpPr>
        <p:spPr>
          <a:xfrm>
            <a:off x="4934152" y="5354479"/>
            <a:ext cx="1219070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2600" b="1">
                <a:solidFill>
                  <a:srgbClr val="46556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Essential</a:t>
            </a:r>
            <a:endParaRPr sz="13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Shape 1888"/>
          <p:cNvSpPr/>
          <p:nvPr/>
        </p:nvSpPr>
        <p:spPr>
          <a:xfrm>
            <a:off x="4732008" y="5715000"/>
            <a:ext cx="119952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271969">
              <a:spcBef>
                <a:spcPts val="714"/>
              </a:spcBef>
              <a:defRPr sz="1800"/>
            </a:pPr>
            <a:r>
              <a:rPr lang="en-US" sz="800" b="1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Makes proactive efforts </a:t>
            </a:r>
            <a:r>
              <a:rPr lang="en-US" sz="800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to improve profitability by becoming eco-friendly.</a:t>
            </a:r>
            <a:endParaRPr sz="800" dirty="0">
              <a:solidFill>
                <a:srgbClr val="8D9D9F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</p:txBody>
      </p:sp>
      <p:sp>
        <p:nvSpPr>
          <p:cNvPr id="36" name="Shape 1889"/>
          <p:cNvSpPr/>
          <p:nvPr/>
        </p:nvSpPr>
        <p:spPr>
          <a:xfrm>
            <a:off x="6194214" y="5354479"/>
            <a:ext cx="1219070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2600" b="1">
                <a:solidFill>
                  <a:srgbClr val="46556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Optimized</a:t>
            </a:r>
            <a:endParaRPr sz="13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Shape 1890"/>
          <p:cNvSpPr/>
          <p:nvPr/>
        </p:nvSpPr>
        <p:spPr>
          <a:xfrm>
            <a:off x="5992070" y="5715001"/>
            <a:ext cx="119952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271969">
              <a:spcBef>
                <a:spcPts val="714"/>
              </a:spcBef>
              <a:defRPr sz="1800"/>
            </a:pPr>
            <a:r>
              <a:rPr lang="en-US" sz="800" b="1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Aligns corporate principles </a:t>
            </a:r>
            <a:r>
              <a:rPr lang="en-US" sz="800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and values towards a  sustainable model. Seeks out opportunities to improve products and services</a:t>
            </a:r>
            <a:endParaRPr sz="800" dirty="0">
              <a:solidFill>
                <a:srgbClr val="8D9D9F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</p:txBody>
      </p:sp>
      <p:sp>
        <p:nvSpPr>
          <p:cNvPr id="38" name="Shape 1891"/>
          <p:cNvSpPr/>
          <p:nvPr/>
        </p:nvSpPr>
        <p:spPr>
          <a:xfrm>
            <a:off x="7454275" y="5354479"/>
            <a:ext cx="1219070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2600" b="1">
                <a:solidFill>
                  <a:srgbClr val="46556A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 lvl="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sz="1300" dirty="0">
                <a:latin typeface="Calibri" charset="0"/>
                <a:ea typeface="Calibri" charset="0"/>
                <a:cs typeface="Calibri" charset="0"/>
              </a:rPr>
              <a:t>Principled</a:t>
            </a:r>
            <a:endParaRPr sz="13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Shape 1892"/>
          <p:cNvSpPr/>
          <p:nvPr/>
        </p:nvSpPr>
        <p:spPr>
          <a:xfrm>
            <a:off x="7252131" y="5715001"/>
            <a:ext cx="119952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271969">
              <a:spcBef>
                <a:spcPts val="714"/>
              </a:spcBef>
              <a:defRPr sz="1800"/>
            </a:pPr>
            <a:r>
              <a:rPr lang="en-US" sz="800" b="1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Bases decisions on value </a:t>
            </a:r>
            <a:r>
              <a:rPr lang="en-US" sz="800" dirty="0">
                <a:solidFill>
                  <a:srgbClr val="8D9D9F"/>
                </a:solidFill>
                <a:latin typeface="Calibri" charset="0"/>
                <a:ea typeface="Calibri" charset="0"/>
                <a:cs typeface="Calibri" charset="0"/>
                <a:sym typeface="Lato"/>
              </a:rPr>
              <a:t>creation to improve society and the environment through their products and services.</a:t>
            </a:r>
            <a:endParaRPr sz="800" dirty="0">
              <a:solidFill>
                <a:srgbClr val="8D9D9F"/>
              </a:solidFill>
              <a:latin typeface="Calibri" charset="0"/>
              <a:ea typeface="Calibri" charset="0"/>
              <a:cs typeface="Calibri" charset="0"/>
              <a:sym typeface="Lato"/>
            </a:endParaRPr>
          </a:p>
        </p:txBody>
      </p:sp>
      <p:sp>
        <p:nvSpPr>
          <p:cNvPr id="40" name="Shape 1853"/>
          <p:cNvSpPr/>
          <p:nvPr/>
        </p:nvSpPr>
        <p:spPr>
          <a:xfrm>
            <a:off x="239175" y="3530987"/>
            <a:ext cx="8799514" cy="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lIns="0" tIns="0" rIns="0" bIns="0" numCol="1" anchor="ctr">
            <a:noAutofit/>
          </a:bodyPr>
          <a:lstStyle/>
          <a:p>
            <a:pPr defTabSz="19197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" dirty="0"/>
              <a:t> </a:t>
            </a:r>
            <a:endParaRPr sz="500" dirty="0"/>
          </a:p>
        </p:txBody>
      </p:sp>
      <p:sp>
        <p:nvSpPr>
          <p:cNvPr id="41" name="Shape 1853"/>
          <p:cNvSpPr/>
          <p:nvPr/>
        </p:nvSpPr>
        <p:spPr>
          <a:xfrm>
            <a:off x="257079" y="2558755"/>
            <a:ext cx="8799514" cy="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lIns="0" tIns="0" rIns="0" bIns="0" numCol="1" anchor="ctr">
            <a:noAutofit/>
          </a:bodyPr>
          <a:lstStyle/>
          <a:p>
            <a:pPr defTabSz="191978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42" name="Title 3"/>
          <p:cNvSpPr txBox="1">
            <a:spLocks/>
          </p:cNvSpPr>
          <p:nvPr/>
        </p:nvSpPr>
        <p:spPr>
          <a:xfrm>
            <a:off x="143451" y="391517"/>
            <a:ext cx="4857118" cy="762000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/>
              <a:t>Assessment Ranking is less “Subjective”</a:t>
            </a:r>
            <a:endParaRPr lang="en-GB" sz="2400" dirty="0"/>
          </a:p>
        </p:txBody>
      </p:sp>
      <p:sp>
        <p:nvSpPr>
          <p:cNvPr id="43" name="Title 3"/>
          <p:cNvSpPr txBox="1">
            <a:spLocks/>
          </p:cNvSpPr>
          <p:nvPr/>
        </p:nvSpPr>
        <p:spPr>
          <a:xfrm>
            <a:off x="143452" y="903105"/>
            <a:ext cx="4628547" cy="457200"/>
          </a:xfrm>
          <a:prstGeom prst="rect">
            <a:avLst/>
          </a:prstGeom>
        </p:spPr>
        <p:txBody>
          <a:bodyPr vert="horz" lIns="76791" tIns="38396" rIns="76791" bIns="38396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GB" sz="2200" dirty="0"/>
              <a:t>A unique model for evaluation</a:t>
            </a:r>
            <a:endParaRPr lang="ar-LB" sz="2200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4129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1382817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23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at risk?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6785" y="6557840"/>
            <a:ext cx="5822704" cy="177270"/>
          </a:xfrm>
          <a:prstGeom prst="rect">
            <a:avLst/>
          </a:prstGeom>
          <a:noFill/>
        </p:spPr>
        <p:txBody>
          <a:bodyPr wrap="none" lIns="38396" tIns="19198" rIns="38396" bIns="19198" rtlCol="0">
            <a:spAutoFit/>
          </a:bodyPr>
          <a:lstStyle/>
          <a:p>
            <a:r>
              <a:rPr lang="en-US" sz="900" dirty="0"/>
              <a:t>Source: http://</a:t>
            </a:r>
            <a:r>
              <a:rPr lang="en-US" sz="900" dirty="0" err="1"/>
              <a:t>www.mckinsey.com</a:t>
            </a:r>
            <a:r>
              <a:rPr lang="en-US" sz="900" dirty="0"/>
              <a:t>/insights/</a:t>
            </a:r>
            <a:r>
              <a:rPr lang="en-US" sz="900" dirty="0" err="1"/>
              <a:t>consumer_and_retail</a:t>
            </a:r>
            <a:r>
              <a:rPr lang="en-US" sz="900" dirty="0"/>
              <a:t>/</a:t>
            </a:r>
            <a:r>
              <a:rPr lang="en-US" sz="900" dirty="0" err="1"/>
              <a:t>getting_the_most_out_of_your_sustainability_program</a:t>
            </a:r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200594" y="1609931"/>
            <a:ext cx="7057292" cy="315770"/>
          </a:xfrm>
          <a:prstGeom prst="rect">
            <a:avLst/>
          </a:prstGeom>
          <a:noFill/>
        </p:spPr>
        <p:txBody>
          <a:bodyPr wrap="none" lIns="38396" tIns="19198" rIns="38396" bIns="19198" rtlCol="0">
            <a:spAutoFit/>
          </a:bodyPr>
          <a:lstStyle/>
          <a:p>
            <a:r>
              <a:rPr lang="en-US" dirty="0"/>
              <a:t>Research Shows that the value from sustainability challenges </a:t>
            </a:r>
            <a:r>
              <a:rPr lang="en-US"/>
              <a:t>is substantial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194" y="2100691"/>
            <a:ext cx="998054" cy="315770"/>
          </a:xfrm>
          <a:prstGeom prst="rect">
            <a:avLst/>
          </a:prstGeom>
          <a:noFill/>
        </p:spPr>
        <p:txBody>
          <a:bodyPr wrap="none" lIns="38396" tIns="19198" rIns="38396" bIns="19198" rtlCol="0">
            <a:spAutoFit/>
          </a:bodyPr>
          <a:lstStyle/>
          <a:p>
            <a:r>
              <a:rPr lang="en-US" dirty="0"/>
              <a:t>Challenge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0265" y="2100691"/>
            <a:ext cx="874297" cy="315770"/>
          </a:xfrm>
          <a:prstGeom prst="rect">
            <a:avLst/>
          </a:prstGeom>
          <a:noFill/>
        </p:spPr>
        <p:txBody>
          <a:bodyPr wrap="none" lIns="38396" tIns="19198" rIns="38396" bIns="19198" rtlCol="0">
            <a:spAutoFit/>
          </a:bodyPr>
          <a:lstStyle/>
          <a:p>
            <a:r>
              <a:rPr lang="en-US"/>
              <a:t>Example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194" y="2679960"/>
            <a:ext cx="2290625" cy="1977763"/>
          </a:xfrm>
          <a:prstGeom prst="rect">
            <a:avLst/>
          </a:prstGeom>
          <a:noFill/>
        </p:spPr>
        <p:txBody>
          <a:bodyPr wrap="none" lIns="38396" tIns="19198" rIns="38396" bIns="19198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Regulation/Reputation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Rising operating costs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Supply-chain disruption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9154" y="2709696"/>
            <a:ext cx="3595905" cy="731268"/>
          </a:xfrm>
          <a:prstGeom prst="rect">
            <a:avLst/>
          </a:prstGeom>
          <a:noFill/>
        </p:spPr>
        <p:txBody>
          <a:bodyPr wrap="square" lIns="38396" tIns="19198" rIns="38396" bIns="19198" rtlCol="0">
            <a:spAutoFit/>
          </a:bodyPr>
          <a:lstStyle/>
          <a:p>
            <a:pPr marL="239973" indent="-239973">
              <a:buFont typeface="Arial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Restricted license to operate</a:t>
            </a:r>
          </a:p>
          <a:p>
            <a:pPr marL="239973" indent="-239973">
              <a:buFont typeface="Arial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Reputational damage based on perceived misuse of resources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6958" y="3702955"/>
            <a:ext cx="3667946" cy="962101"/>
          </a:xfrm>
          <a:prstGeom prst="rect">
            <a:avLst/>
          </a:prstGeom>
          <a:noFill/>
        </p:spPr>
        <p:txBody>
          <a:bodyPr wrap="square" lIns="38396" tIns="19198" rIns="38396" bIns="19198" rtlCol="0">
            <a:spAutoFit/>
          </a:bodyPr>
          <a:lstStyle/>
          <a:p>
            <a:pPr marL="239973" indent="-239973">
              <a:buFont typeface="Arial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Raw-material costs driven up by supply/demand</a:t>
            </a:r>
          </a:p>
          <a:p>
            <a:pPr marL="239973" indent="-239973">
              <a:buFont typeface="Arial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True cost of water or carbon reflected in prices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6958" y="4555345"/>
            <a:ext cx="3667946" cy="962101"/>
          </a:xfrm>
          <a:prstGeom prst="rect">
            <a:avLst/>
          </a:prstGeom>
          <a:noFill/>
        </p:spPr>
        <p:txBody>
          <a:bodyPr wrap="square" lIns="38396" tIns="19198" rIns="38396" bIns="19198" rtlCol="0">
            <a:spAutoFit/>
          </a:bodyPr>
          <a:lstStyle/>
          <a:p>
            <a:pPr marL="239973" indent="-239973">
              <a:buFont typeface="Arial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Production delay or cancellation due to lack of access</a:t>
            </a:r>
          </a:p>
          <a:p>
            <a:pPr marL="239973" indent="-239973">
              <a:buFont typeface="Arial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Especially significant for local resources – water, power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562" y="2108053"/>
            <a:ext cx="2694469" cy="315770"/>
          </a:xfrm>
          <a:prstGeom prst="rect">
            <a:avLst/>
          </a:prstGeom>
          <a:noFill/>
        </p:spPr>
        <p:txBody>
          <a:bodyPr wrap="none" lIns="38396" tIns="19198" rIns="38396" bIns="19198" rtlCol="0">
            <a:spAutoFit/>
          </a:bodyPr>
          <a:lstStyle/>
          <a:p>
            <a:r>
              <a:rPr lang="en-US" dirty="0"/>
              <a:t>Potential Impact % *EBITDA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86276" y="2812169"/>
            <a:ext cx="23999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86277" y="3728528"/>
            <a:ext cx="214484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89469" y="4620476"/>
            <a:ext cx="968231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r>
              <a:rPr lang="en-US"/>
              <a:t>25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309" y="6079902"/>
            <a:ext cx="3951975" cy="238826"/>
          </a:xfrm>
          <a:prstGeom prst="rect">
            <a:avLst/>
          </a:prstGeom>
          <a:noFill/>
        </p:spPr>
        <p:txBody>
          <a:bodyPr wrap="none" lIns="38396" tIns="19198" rIns="38396" bIns="19198" rtlCol="0">
            <a:spAutoFit/>
          </a:bodyPr>
          <a:lstStyle/>
          <a:p>
            <a:r>
              <a:rPr lang="en-US" sz="1300"/>
              <a:t>*Earnings</a:t>
            </a:r>
            <a:r>
              <a:rPr lang="en-US" sz="1300" dirty="0"/>
              <a:t>, interest, taxes, depreciation, </a:t>
            </a:r>
            <a:r>
              <a:rPr lang="en-US" sz="1300"/>
              <a:t>and amortization</a:t>
            </a:r>
          </a:p>
        </p:txBody>
      </p:sp>
    </p:spTree>
    <p:extLst>
      <p:ext uri="{BB962C8B-B14F-4D97-AF65-F5344CB8AC3E}">
        <p14:creationId xmlns:p14="http://schemas.microsoft.com/office/powerpoint/2010/main" val="2901130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4119563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“It has now been proved repeatedly across different industries and market segments, that sustainability initiatives can act as strong differentiating platforms for organizations” 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rgbClr val="547C29"/>
                </a:solidFill>
              </a:rPr>
              <a:t>Harvard Business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30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if…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8305800" cy="5383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i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SimSun" charset="-122"/>
                <a:cs typeface="Times New Roman" charset="0"/>
              </a:rPr>
              <a:t>Program managers were the architects of change that solved the world’s greatest challenges of our time…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sz="2400" i="1" dirty="0">
              <a:solidFill>
                <a:schemeClr val="accent5">
                  <a:lumMod val="50000"/>
                </a:schemeClr>
              </a:solidFill>
              <a:latin typeface="Calibri" charset="0"/>
              <a:ea typeface="SimSun" charset="-122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AU" sz="2400" i="1" dirty="0">
              <a:solidFill>
                <a:schemeClr val="accent5">
                  <a:lumMod val="50000"/>
                </a:schemeClr>
              </a:solidFill>
              <a:latin typeface="Calibri" charset="0"/>
              <a:ea typeface="SimSun" charset="-122"/>
              <a:cs typeface="Times New Roman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4800" i="1" dirty="0">
                <a:solidFill>
                  <a:srgbClr val="0000FF"/>
                </a:solidFill>
                <a:latin typeface="Calibri" charset="0"/>
                <a:ea typeface="SimSun" charset="-122"/>
                <a:cs typeface="Times New Roman" charset="0"/>
              </a:rPr>
              <a:t>What difference did you make in the world as a program manager?</a:t>
            </a:r>
            <a:endParaRPr lang="en-AU" sz="3200" i="1" dirty="0">
              <a:solidFill>
                <a:srgbClr val="0000FF"/>
              </a:solidFill>
              <a:latin typeface="Calibri" charset="0"/>
              <a:ea typeface="SimSun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752600" y="0"/>
            <a:ext cx="7391400" cy="4343400"/>
          </a:xfrm>
        </p:spPr>
        <p:txBody>
          <a:bodyPr vert="horz" lIns="91440" tIns="45720" rIns="91440" bIns="45720" rtlCol="0">
            <a:noAutofit/>
          </a:bodyPr>
          <a:lstStyle/>
          <a:p>
            <a:pPr algn="ctr" defTabSz="457200">
              <a:spcBef>
                <a:spcPct val="20000"/>
              </a:spcBef>
              <a:buFont typeface="Arial"/>
            </a:pPr>
            <a:r>
              <a:rPr lang="es-CO" sz="4000" dirty="0" err="1">
                <a:solidFill>
                  <a:schemeClr val="accent3"/>
                </a:solidFill>
                <a:latin typeface="+mn-lt"/>
                <a:ea typeface="Tahoma" pitchFamily="34" charset="0"/>
                <a:cs typeface="Tahoma" pitchFamily="34" charset="0"/>
              </a:rPr>
              <a:t>Thank</a:t>
            </a:r>
            <a:r>
              <a:rPr lang="es-CO" sz="4000" dirty="0">
                <a:solidFill>
                  <a:schemeClr val="accent3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s-CO" sz="4000" dirty="0" err="1">
                <a:solidFill>
                  <a:schemeClr val="accent3"/>
                </a:solidFill>
                <a:latin typeface="+mn-lt"/>
                <a:ea typeface="Tahoma" pitchFamily="34" charset="0"/>
                <a:cs typeface="Tahoma" pitchFamily="34" charset="0"/>
              </a:rPr>
              <a:t>you</a:t>
            </a:r>
            <a:r>
              <a:rPr lang="es-CO" sz="4000" dirty="0">
                <a:solidFill>
                  <a:schemeClr val="accent3"/>
                </a:solidFill>
                <a:latin typeface="+mn-lt"/>
                <a:ea typeface="Tahoma" pitchFamily="34" charset="0"/>
                <a:cs typeface="Tahoma" pitchFamily="34" charset="0"/>
              </a:rPr>
              <a:t>!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752600" y="2971800"/>
            <a:ext cx="7391400" cy="1752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6000" algn="ctr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CO" sz="2400" b="1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3"/>
              </a:rPr>
              <a:t>www.greenprojectmanagement.org</a:t>
            </a:r>
            <a:endParaRPr lang="es-CO" sz="24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36000" algn="ctr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CO" sz="2400" b="1" dirty="0">
                <a:solidFill>
                  <a:schemeClr val="tx1"/>
                </a:solidFill>
                <a:latin typeface="+mn-lt"/>
                <a:hlinkClick r:id="rId4"/>
              </a:rPr>
              <a:t>http://blog.greenprojectmanagement.org/</a:t>
            </a:r>
            <a:endParaRPr lang="es-CO" sz="2400" b="1" dirty="0">
              <a:solidFill>
                <a:schemeClr val="tx1"/>
              </a:solidFill>
              <a:latin typeface="+mn-lt"/>
            </a:endParaRPr>
          </a:p>
          <a:p>
            <a:pPr marL="36000" algn="ctr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CO" sz="2400" b="1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5"/>
              </a:rPr>
              <a:t>www.Facebook.com/greenprojectmanagement</a:t>
            </a:r>
            <a:endParaRPr lang="es-CO" sz="24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838200" cy="365125"/>
          </a:xfrm>
        </p:spPr>
        <p:txBody>
          <a:bodyPr/>
          <a:lstStyle/>
          <a:p>
            <a:fld id="{4BE819A1-3DD8-4179-BFD0-BF7D359F8DB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752600" y="4648200"/>
            <a:ext cx="73914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Michael Young</a:t>
            </a:r>
          </a:p>
          <a:p>
            <a:pPr marL="0" marR="0" lvl="0" indent="0" algn="ctr" defTabSz="4572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lang="es-CO" dirty="0">
                <a:solidFill>
                  <a:schemeClr val="accent3"/>
                </a:solidFill>
                <a:ea typeface="Tahoma" pitchFamily="34" charset="0"/>
                <a:cs typeface="Tahoma" pitchFamily="34" charset="0"/>
                <a:hlinkClick r:id="rId6"/>
              </a:rPr>
              <a:t>michael@gpm.world</a:t>
            </a:r>
            <a:endParaRPr lang="es-CO" dirty="0">
              <a:solidFill>
                <a:schemeClr val="accent3"/>
              </a:solidFill>
              <a:ea typeface="Tahoma" pitchFamily="34" charset="0"/>
              <a:cs typeface="Tahoma" pitchFamily="34" charset="0"/>
            </a:endParaRPr>
          </a:p>
          <a:p>
            <a:pPr lvl="0" algn="ctr" defTabSz="457200">
              <a:spcBef>
                <a:spcPts val="300"/>
              </a:spcBef>
              <a:spcAft>
                <a:spcPts val="300"/>
              </a:spcAft>
            </a:pPr>
            <a:r>
              <a:rPr lang="es-CO" dirty="0">
                <a:hlinkClick r:id="rId7"/>
              </a:rPr>
              <a:t>https://au.linkedin.com/in/michaelyoungcppd</a:t>
            </a:r>
            <a:r>
              <a:rPr lang="es-CO" dirty="0"/>
              <a:t> 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6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54369"/>
            <a:ext cx="6858000" cy="854075"/>
          </a:xfrm>
        </p:spPr>
        <p:txBody>
          <a:bodyPr>
            <a:normAutofit/>
          </a:bodyPr>
          <a:lstStyle/>
          <a:p>
            <a:r>
              <a:rPr lang="en-US" dirty="0"/>
              <a:t>Technology Refresh Program, 2002</a:t>
            </a:r>
          </a:p>
        </p:txBody>
      </p:sp>
      <p:pic>
        <p:nvPicPr>
          <p:cNvPr id="38914" name="Picture 2" descr="ttps://www.austrade.gov.au/Annual_Report_2010-11/images/01_network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10" y="1205696"/>
            <a:ext cx="885599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5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t>6</a:t>
            </a:fld>
            <a:endParaRPr lang="en-US" dirty="0"/>
          </a:p>
        </p:txBody>
      </p:sp>
      <p:pic>
        <p:nvPicPr>
          <p:cNvPr id="37890" name="Picture 2" descr="ttps://pbs.twimg.com/profile_images/618333438286807040/tjhQw5b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ttp://www.canberra.edu.au/__data/assets/image/0008/952262/hi-res-logo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5295726"/>
            <a:ext cx="1447800" cy="11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ttp://www.pry.fi/UserFiles/33fa4818-2dbf-44aa-a497-0e74914327b1//EventCalendar/IPMA_short_logo_L.4d6046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5562600"/>
            <a:ext cx="239242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ttp://fratellegroup.com.au/wp-content/uploads/2014/09/AIPM-logo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533950"/>
            <a:ext cx="3513377" cy="8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ttp://beuerlein.de/wp-content/uploads/2015/10/ICB4-Cover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33103"/>
            <a:ext cx="1939533" cy="28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ttp://marketplace.pmi.org/-/mkpl/00101388901_lr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65898"/>
            <a:ext cx="1978330" cy="25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ttp://www.mb12.org.au/images/HeaderNew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90" y="3217873"/>
            <a:ext cx="4440820" cy="8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16" descr="ttp://www.iacere.eu/wp-content/uploads/iso21504-1024x573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633" y="272650"/>
            <a:ext cx="4306563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06" name="Picture 18" descr="ttp://blog.ipma.world/wp-content/uploads/2015/05/Prince2-and-the-IPMA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845" y="1447800"/>
            <a:ext cx="1892752" cy="27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20" descr="ttps://www.ibsa.org.au/sites/default/files/ibsa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3217873"/>
            <a:ext cx="17907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845" y="4267200"/>
            <a:ext cx="2009776" cy="83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36" y="4593346"/>
            <a:ext cx="2547482" cy="1800180"/>
          </a:xfrm>
          <a:prstGeom prst="rect">
            <a:avLst/>
          </a:prstGeom>
        </p:spPr>
      </p:pic>
      <p:pic>
        <p:nvPicPr>
          <p:cNvPr id="19" name="Picture 18" descr="C:\Users\JLM843\AppData\Local\Microsoft\Windows\Temporary Internet Files\Content.Outlook\JUXEK93U\ProjectiveLogo0 2.PN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87" y="5823248"/>
            <a:ext cx="1181451" cy="867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86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172200" cy="990600"/>
          </a:xfrm>
        </p:spPr>
        <p:txBody>
          <a:bodyPr/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Who or what is GPM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0524"/>
            <a:ext cx="8686800" cy="3657600"/>
          </a:xfrm>
          <a:noFill/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Sustainable Project Management Professional Development Organization </a:t>
            </a:r>
          </a:p>
          <a:p>
            <a:r>
              <a:rPr lang="en-US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Services in over 145 Countries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Training through partners (Corp., University, Association)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Certification of individuals (GPM-b™, GPM®, and GPM-m™)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Methodology (PRiSM)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Organizational Sustainability Assessments (PSM3™)</a:t>
            </a:r>
          </a:p>
          <a:p>
            <a:pPr lvl="1"/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Centre of Excellence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Standards (P5)</a:t>
            </a:r>
          </a:p>
          <a:p>
            <a:pPr lvl="1"/>
            <a:endParaRPr lang="en-US" sz="18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3976731"/>
            <a:ext cx="9144000" cy="2483594"/>
            <a:chOff x="0" y="3976731"/>
            <a:chExt cx="9144000" cy="2483594"/>
          </a:xfrm>
        </p:grpSpPr>
        <p:sp>
          <p:nvSpPr>
            <p:cNvPr id="14" name="Rounded Rectangle 13"/>
            <p:cNvSpPr/>
            <p:nvPr/>
          </p:nvSpPr>
          <p:spPr>
            <a:xfrm>
              <a:off x="6457268" y="3976731"/>
              <a:ext cx="2465580" cy="69529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0" y="4519624"/>
              <a:ext cx="9144000" cy="194070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Global-Compact-logo-GC_Endorser_BLUE_RGB_GRADIE.jpe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605" y="4709712"/>
              <a:ext cx="745435" cy="9023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7820" y="4779897"/>
              <a:ext cx="1143000" cy="762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052" y="5651736"/>
              <a:ext cx="2868420" cy="762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1699" y="4730750"/>
              <a:ext cx="1600200" cy="800100"/>
            </a:xfrm>
            <a:prstGeom prst="rect">
              <a:avLst/>
            </a:prstGeom>
          </p:spPr>
        </p:pic>
        <p:pic>
          <p:nvPicPr>
            <p:cNvPr id="13" name="Picture 12" descr="GRI-OS-logo-2015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7100" y="4730473"/>
              <a:ext cx="2209800" cy="69822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2449" y="5711025"/>
              <a:ext cx="2730218" cy="62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02283" y="5698325"/>
              <a:ext cx="1955517" cy="6688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78600" y="4057959"/>
              <a:ext cx="2222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Walking the Talk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040" y="236960"/>
            <a:ext cx="2145508" cy="6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3"/>
    </mc:Choice>
    <mc:Fallback xmlns="">
      <p:transition xmlns:p14="http://schemas.microsoft.com/office/powerpoint/2010/main" spd="slow" advTm="19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tp://healthreimagined.com.au/wp-content/uploads/conten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35" y="674712"/>
            <a:ext cx="855538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1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19A1-3DD8-4179-BFD0-BF7D359F8DB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2988" y="1981200"/>
            <a:ext cx="7652412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i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SimSun" charset="-122"/>
                <a:cs typeface="Times New Roman" charset="0"/>
              </a:rPr>
              <a:t>“When individuals involved in programs meet one another they spend time trying to understand what the other means by program management”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3600" i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SimSun" charset="-122"/>
                <a:cs typeface="Times New Roman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AU" sz="2000" i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SimSun" charset="-122"/>
                <a:cs typeface="Times New Roman" charset="0"/>
              </a:rPr>
              <a:t>(</a:t>
            </a:r>
            <a:r>
              <a:rPr lang="en-AU" sz="2000" i="1" dirty="0" err="1">
                <a:solidFill>
                  <a:schemeClr val="accent5">
                    <a:lumMod val="50000"/>
                  </a:schemeClr>
                </a:solidFill>
                <a:latin typeface="Calibri" charset="0"/>
                <a:ea typeface="SimSun" charset="-122"/>
                <a:cs typeface="Times New Roman" charset="0"/>
              </a:rPr>
              <a:t>Pellegrinelli</a:t>
            </a:r>
            <a:r>
              <a:rPr lang="en-AU" sz="2000" i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SimSun" charset="-122"/>
                <a:cs typeface="Times New Roman" charset="0"/>
              </a:rPr>
              <a:t> and </a:t>
            </a:r>
            <a:r>
              <a:rPr lang="en-AU" sz="2000" i="1" dirty="0" err="1">
                <a:solidFill>
                  <a:schemeClr val="accent5">
                    <a:lumMod val="50000"/>
                  </a:schemeClr>
                </a:solidFill>
                <a:latin typeface="Calibri" charset="0"/>
                <a:ea typeface="SimSun" charset="-122"/>
                <a:cs typeface="Times New Roman" charset="0"/>
              </a:rPr>
              <a:t>Partington</a:t>
            </a:r>
            <a:r>
              <a:rPr lang="en-AU" sz="2000" i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SimSun" charset="-122"/>
                <a:cs typeface="Times New Roman" charset="0"/>
              </a:rPr>
              <a:t> 2006)</a:t>
            </a:r>
            <a:r>
              <a:rPr lang="en-AU" sz="3600" i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SimSun" charset="-122"/>
                <a:cs typeface="Times New Roman" charset="0"/>
              </a:rPr>
              <a:t> </a:t>
            </a:r>
            <a:endParaRPr lang="en-US" sz="3600" dirty="0">
              <a:solidFill>
                <a:schemeClr val="accent5">
                  <a:lumMod val="50000"/>
                </a:schemeClr>
              </a:solidFill>
              <a:effectLst/>
              <a:latin typeface="Calibri" charset="0"/>
              <a:ea typeface="SimSun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66162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675&quot;/&gt;&lt;/object&gt;&lt;object type=&quot;3&quot; unique_id=&quot;10004&quot;&gt;&lt;property id=&quot;20148&quot; value=&quot;5&quot;/&gt;&lt;property id=&quot;20300&quot; value=&quot;Slide 2&quot;/&gt;&lt;property id=&quot;20307&quot; value=&quot;676&quot;/&gt;&lt;/object&gt;&lt;object type=&quot;3&quot; unique_id=&quot;48642&quot;&gt;&lt;property id=&quot;20148&quot; value=&quot;5&quot;/&gt;&lt;property id=&quot;20300&quot; value=&quot;Slide 6 - &amp;quot;What is the Relevance of  Sustainable Change Delivery Assessments?&amp;quot;&quot;/&gt;&lt;property id=&quot;20307&quot; value=&quot;678&quot;/&gt;&lt;/object&gt;&lt;object type=&quot;3&quot; unique_id=&quot;48643&quot;&gt;&lt;property id=&quot;20148&quot; value=&quot;5&quot;/&gt;&lt;property id=&quot;20300&quot; value=&quot;Slide 13 - &amp;quot;Sustainable Change Delivery&amp;quot;&quot;/&gt;&lt;property id=&quot;20307&quot; value=&quot;679&quot;/&gt;&lt;/object&gt;&lt;object type=&quot;3&quot; unique_id=&quot;48644&quot;&gt;&lt;property id=&quot;20148&quot; value=&quot;5&quot;/&gt;&lt;property id=&quot;20300&quot; value=&quot;Slide 9 - &amp;quot;The Evolution of Project Management&amp;quot;&quot;/&gt;&lt;property id=&quot;20307&quot; value=&quot;680&quot;/&gt;&lt;/object&gt;&lt;object type=&quot;3&quot; unique_id=&quot;48645&quot;&gt;&lt;property id=&quot;20148&quot; value=&quot;5&quot;/&gt;&lt;property id=&quot;20300&quot; value=&quot;Slide 10 - &amp;quot;The Evolution of Project Management&amp;quot;&quot;/&gt;&lt;property id=&quot;20307&quot; value=&quot;681&quot;/&gt;&lt;/object&gt;&lt;object type=&quot;3&quot; unique_id=&quot;48646&quot;&gt;&lt;property id=&quot;20148&quot; value=&quot;5&quot;/&gt;&lt;property id=&quot;20300&quot; value=&quot;Slide 11 - &amp;quot;The Evolution of Project Management&amp;quot;&quot;/&gt;&lt;property id=&quot;20307&quot; value=&quot;683&quot;/&gt;&lt;/object&gt;&lt;object type=&quot;3&quot; unique_id=&quot;49000&quot;&gt;&lt;property id=&quot;20148&quot; value=&quot;5&quot;/&gt;&lt;property id=&quot;20300&quot; value=&quot;Slide 3&quot;/&gt;&lt;property id=&quot;20307&quot; value=&quot;685&quot;/&gt;&lt;/object&gt;&lt;object type=&quot;3&quot; unique_id=&quot;49001&quot;&gt;&lt;property id=&quot;20148&quot; value=&quot;5&quot;/&gt;&lt;property id=&quot;20300&quot; value=&quot;Slide 4&quot;/&gt;&lt;property id=&quot;20307&quot; value=&quot;684&quot;/&gt;&lt;/object&gt;&lt;object type=&quot;3&quot; unique_id=&quot;49002&quot;&gt;&lt;property id=&quot;20148&quot; value=&quot;5&quot;/&gt;&lt;property id=&quot;20300&quot; value=&quot;Slide 18 - &amp;quot;An observation about assessment models…&amp;quot;&quot;/&gt;&lt;property id=&quot;20307&quot; value=&quot;686&quot;/&gt;&lt;/object&gt;&lt;object type=&quot;3&quot; unique_id=&quot;49004&quot;&gt;&lt;property id=&quot;20148&quot; value=&quot;5&quot;/&gt;&lt;property id=&quot;20300&quot; value=&quot;Slide 21 - &amp;quot;A Different Approach to Assessments&amp;quot;&quot;/&gt;&lt;property id=&quot;20307&quot; value=&quot;688&quot;/&gt;&lt;/object&gt;&lt;object type=&quot;3&quot; unique_id=&quot;49005&quot;&gt;&lt;property id=&quot;20148&quot; value=&quot;5&quot;/&gt;&lt;property id=&quot;20300&quot; value=&quot;Slide 19 - &amp;quot;Another observation about assessment models…&amp;quot;&quot;/&gt;&lt;property id=&quot;20307&quot; value=&quot;689&quot;/&gt;&lt;/object&gt;&lt;object type=&quot;3&quot; unique_id=&quot;49006&quot;&gt;&lt;property id=&quot;20148&quot; value=&quot;5&quot;/&gt;&lt;property id=&quot;20300&quot; value=&quot;Slide 22 - &amp;quot;Organizations are assessed against…&amp;quot;&quot;/&gt;&lt;property id=&quot;20307&quot; value=&quot;690&quot;/&gt;&lt;/object&gt;&lt;object type=&quot;3&quot; unique_id=&quot;49007&quot;&gt;&lt;property id=&quot;20148&quot; value=&quot;5&quot;/&gt;&lt;property id=&quot;20300&quot; value=&quot;Slide 25 - &amp;quot;Organizations are assessed against…&amp;quot;&quot;/&gt;&lt;property id=&quot;20307&quot; value=&quot;692&quot;/&gt;&lt;/object&gt;&lt;object type=&quot;3&quot; unique_id=&quot;49008&quot;&gt;&lt;property id=&quot;20148&quot; value=&quot;5&quot;/&gt;&lt;property id=&quot;20300&quot; value=&quot;Slide 14 - &amp;quot;Sustainable Change Delivery Support&amp;quot;&quot;/&gt;&lt;property id=&quot;20307&quot; value=&quot;693&quot;/&gt;&lt;/object&gt;&lt;object type=&quot;3&quot; unique_id=&quot;49009&quot;&gt;&lt;property id=&quot;20148&quot; value=&quot;5&quot;/&gt;&lt;property id=&quot;20300&quot; value=&quot;Slide 15 - &amp;quot;Sustainable Change Delivery Support&amp;quot;&quot;/&gt;&lt;property id=&quot;20307&quot; value=&quot;694&quot;/&gt;&lt;/object&gt;&lt;object type=&quot;3&quot; unique_id=&quot;49010&quot;&gt;&lt;property id=&quot;20148&quot; value=&quot;5&quot;/&gt;&lt;property id=&quot;20300&quot; value=&quot;Slide 16 - &amp;quot;Sustainable Change Delivery Support&amp;quot;&quot;/&gt;&lt;property id=&quot;20307&quot; value=&quot;695&quot;/&gt;&lt;/object&gt;&lt;object type=&quot;3&quot; unique_id=&quot;49011&quot;&gt;&lt;property id=&quot;20148&quot; value=&quot;5&quot;/&gt;&lt;property id=&quot;20300&quot; value=&quot;Slide 17 - &amp;quot;Sustainable Change Delivery Support&amp;quot;&quot;/&gt;&lt;property id=&quot;20307&quot; value=&quot;696&quot;/&gt;&lt;/object&gt;&lt;object type=&quot;3&quot; unique_id=&quot;49012&quot;&gt;&lt;property id=&quot;20148&quot; value=&quot;5&quot;/&gt;&lt;property id=&quot;20300&quot; value=&quot;Slide 24 - &amp;quot;Organizations are assessed against…&amp;quot;&quot;/&gt;&lt;property id=&quot;20307&quot; value=&quot;697&quot;/&gt;&lt;/object&gt;&lt;object type=&quot;3&quot; unique_id=&quot;49013&quot;&gt;&lt;property id=&quot;20148&quot; value=&quot;5&quot;/&gt;&lt;property id=&quot;20300&quot; value=&quot;Slide 23 - &amp;quot;Organizations are assessed against…&amp;quot;&quot;/&gt;&lt;property id=&quot;20307&quot; value=&quot;698&quot;/&gt;&lt;/object&gt;&lt;object type=&quot;3&quot; unique_id=&quot;49014&quot;&gt;&lt;property id=&quot;20148&quot; value=&quot;5&quot;/&gt;&lt;property id=&quot;20300&quot; value=&quot;Slide 27 - &amp;quot;A Tailorable Context Specific Codel&amp;quot;&quot;/&gt;&lt;property id=&quot;20307&quot; value=&quot;699&quot;/&gt;&lt;/object&gt;&lt;object type=&quot;3&quot; unique_id=&quot;49015&quot;&gt;&lt;property id=&quot;20148&quot; value=&quot;5&quot;/&gt;&lt;property id=&quot;20300&quot; value=&quot;Slide 29 - &amp;quot;A Tailorable Context Specific Codel&amp;quot;&quot;/&gt;&lt;property id=&quot;20307&quot; value=&quot;700&quot;/&gt;&lt;/object&gt;&lt;object type=&quot;3&quot; unique_id=&quot;49016&quot;&gt;&lt;property id=&quot;20148&quot; value=&quot;5&quot;/&gt;&lt;property id=&quot;20300&quot; value=&quot;Slide 28 - &amp;quot;Assessment Ranking is less “Subjective”&amp;quot;&quot;/&gt;&lt;property id=&quot;20307&quot; value=&quot;701&quot;/&gt;&lt;/object&gt;&lt;object type=&quot;3&quot; unique_id=&quot;49018&quot;&gt;&lt;property id=&quot;20148&quot; value=&quot;5&quot;/&gt;&lt;property id=&quot;20300&quot; value=&quot;Slide 26 - &amp;quot;Some of the Sustainability Standards we Map to&amp;quot;&quot;/&gt;&lt;property id=&quot;20307&quot; value=&quot;703&quot;/&gt;&lt;/object&gt;&lt;object type=&quot;3&quot; unique_id=&quot;49019&quot;&gt;&lt;property id=&quot;20148&quot; value=&quot;5&quot;/&gt;&lt;property id=&quot;20300&quot; value=&quot;Slide 31 - &amp;quot;Executed around the ISO Assessment Standards&amp;quot;&quot;/&gt;&lt;property id=&quot;20307&quot; value=&quot;704&quot;/&gt;&lt;/object&gt;&lt;object type=&quot;3&quot; unique_id=&quot;49020&quot;&gt;&lt;property id=&quot;20148&quot; value=&quot;5&quot;/&gt;&lt;property id=&quot;20300&quot; value=&quot;Slide 32 - &amp;quot;Thank you!&amp;quot;&quot;/&gt;&lt;property id=&quot;20307&quot; value=&quot;705&quot;/&gt;&lt;/object&gt;&lt;object type=&quot;3&quot; unique_id=&quot;49361&quot;&gt;&lt;property id=&quot;20148&quot; value=&quot;5&quot;/&gt;&lt;property id=&quot;20300&quot; value=&quot;Slide 5&quot;/&gt;&lt;property id=&quot;20307&quot; value=&quot;707&quot;/&gt;&lt;/object&gt;&lt;object type=&quot;3&quot; unique_id=&quot;49362&quot;&gt;&lt;property id=&quot;20148&quot; value=&quot;5&quot;/&gt;&lt;property id=&quot;20300&quot; value=&quot;Slide 8&quot;/&gt;&lt;property id=&quot;20307&quot; value=&quot;706&quot;/&gt;&lt;/object&gt;&lt;object type=&quot;3&quot; unique_id=&quot;49710&quot;&gt;&lt;property id=&quot;20148&quot; value=&quot;5&quot;/&gt;&lt;property id=&quot;20300&quot; value=&quot;Slide 7 - &amp;quot;What is the Relevance of  Sustainable Change Delivery Assessments?&amp;quot;&quot;/&gt;&lt;property id=&quot;20307&quot; value=&quot;709&quot;/&gt;&lt;/object&gt;&lt;object type=&quot;3&quot; unique_id=&quot;49711&quot;&gt;&lt;property id=&quot;20148&quot; value=&quot;5&quot;/&gt;&lt;property id=&quot;20300&quot; value=&quot;Slide 12&quot;/&gt;&lt;property id=&quot;20307&quot; value=&quot;710&quot;/&gt;&lt;/object&gt;&lt;object type=&quot;3&quot; unique_id=&quot;49712&quot;&gt;&lt;property id=&quot;20148&quot; value=&quot;5&quot;/&gt;&lt;property id=&quot;20300&quot; value=&quot;Slide 30 - &amp;quot;Executed around the ISO Assessment Standards&amp;quot;&quot;/&gt;&lt;property id=&quot;20307&quot; value=&quot;708&quot;/&gt;&lt;/object&gt;&lt;object type=&quot;3&quot; unique_id=&quot;49847&quot;&gt;&lt;property id=&quot;20148&quot; value=&quot;5&quot;/&gt;&lt;property id=&quot;20300&quot; value=&quot;Slide 20 - &amp;quot;A Different Approach to Assessments&amp;quot;&quot;/&gt;&lt;property id=&quot;20307&quot; value=&quot;711&quot;/&gt;&lt;/object&gt;&lt;/object&gt;&lt;object type=&quot;8&quot; unique_id=&quot;1000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0UgYSH8xDNu51cPPnbP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WA3MXhdksxwOPVgzg3B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0SfdbuiVwjrgkYGV6KRj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zdnTyOULbuYVHNzLMVoV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xvXADaiKzoFVFZNAJ7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m2Y7wY4oVpJuGRWYaJs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gM8zYccgjFOL9VCwDjF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bajWEKXT4OQMLbZX0Sc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GUI0mE59MK60BXg1yrj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Um9qwGjMYO98toeDoiN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0oSVkrD21lbRR6GIOJMJ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6GKA1GZkLlFsHZlQV7oP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RstRNU20CFWOGoPv0js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FMoSMsbp53joT7yObpI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MLbEs6CowwzNnNHtU8AP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uhvIXb83u9qS0ddkmz0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BwkQlgh7vPdRGmXnFcn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MPZLlFkDzYx2otGcXqSx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GjBYfTgjdjUMak3Clh5uJ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7CRrRn8RtUCYo6lNFOW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GlB4ZlBfRQAXtZcj8S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XUGfHNefcZmKGYn6PRL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KBwkQlgh7vPdRGmXnFcn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hdcCV5nHcg9T1eIAjm1X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ybJqZve2KNs0EdlT2K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Qu2FnUkByO0JWn1kBl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sPPxx9LKqkNmkenk7jH9"/>
</p:tagLst>
</file>

<file path=ppt/theme/theme1.xml><?xml version="1.0" encoding="utf-8"?>
<a:theme xmlns:a="http://schemas.openxmlformats.org/drawingml/2006/main" name="Custom Design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4A4A4"/>
      </a:accent1>
      <a:accent2>
        <a:srgbClr val="ED7D31"/>
      </a:accent2>
      <a:accent3>
        <a:srgbClr val="A5A5A5"/>
      </a:accent3>
      <a:accent4>
        <a:srgbClr val="FFC000"/>
      </a:accent4>
      <a:accent5>
        <a:srgbClr val="77A641"/>
      </a:accent5>
      <a:accent6>
        <a:srgbClr val="A7D278"/>
      </a:accent6>
      <a:hlink>
        <a:srgbClr val="A7D27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12003</TotalTime>
  <Words>2304</Words>
  <Application>Microsoft Macintosh PowerPoint</Application>
  <PresentationFormat>Diavoorstelling (4:3)</PresentationFormat>
  <Paragraphs>516</Paragraphs>
  <Slides>49</Slides>
  <Notes>36</Notes>
  <HiddenSlides>1</HiddenSlides>
  <MMClips>0</MMClips>
  <ScaleCrop>false</ScaleCrop>
  <HeadingPairs>
    <vt:vector size="8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Koppelingen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FontAwesome</vt:lpstr>
      <vt:lpstr>Helvetica</vt:lpstr>
      <vt:lpstr>Helvetica Neue</vt:lpstr>
      <vt:lpstr>Lato</vt:lpstr>
      <vt:lpstr>Tahoma</vt:lpstr>
      <vt:lpstr>Wingdings</vt:lpstr>
      <vt:lpstr>Custom Design</vt:lpstr>
      <vt:lpstr>P3M3%20Analysis.xlsx!Analysis!%5BP3M3%20Analysis.xlsx%5DAnalysis%20Chart%205</vt:lpstr>
      <vt:lpstr>PowerPoint-presentatie</vt:lpstr>
      <vt:lpstr>PowerPoint-presentatie</vt:lpstr>
      <vt:lpstr>PowerPoint-presentatie</vt:lpstr>
      <vt:lpstr>PowerPoint-presentatie</vt:lpstr>
      <vt:lpstr>Technology Refresh Program, 2002</vt:lpstr>
      <vt:lpstr>PowerPoint-presentatie</vt:lpstr>
      <vt:lpstr>Who or what is GPM?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The Academic Perspective</vt:lpstr>
      <vt:lpstr>PowerPoint-presentatie</vt:lpstr>
      <vt:lpstr>PowerPoint-presentatie</vt:lpstr>
      <vt:lpstr>PowerPoint-presentatie</vt:lpstr>
      <vt:lpstr>Challenges</vt:lpstr>
      <vt:lpstr>PowerPoint-presentatie</vt:lpstr>
      <vt:lpstr>Results – P3M3 Maturity Levels</vt:lpstr>
      <vt:lpstr>Case Study</vt:lpstr>
      <vt:lpstr>Case Study</vt:lpstr>
      <vt:lpstr>Challenges</vt:lpstr>
      <vt:lpstr>Challenges</vt:lpstr>
      <vt:lpstr>NOT independent, NOT equally important</vt:lpstr>
      <vt:lpstr>NOT independent, NOT equally important</vt:lpstr>
      <vt:lpstr>Recommended P3M3 Targets</vt:lpstr>
      <vt:lpstr>PowerPoint-presentatie</vt:lpstr>
      <vt:lpstr>Context of the analysis</vt:lpstr>
      <vt:lpstr>High level overview of outcomes</vt:lpstr>
      <vt:lpstr>Outcome 1 - Best start in life</vt:lpstr>
      <vt:lpstr>Outcome 2 - A brighter future through education</vt:lpstr>
      <vt:lpstr>Challenges</vt:lpstr>
      <vt:lpstr>Facing some BIG problems?</vt:lpstr>
      <vt:lpstr>PowerPoint-presentatie</vt:lpstr>
      <vt:lpstr>PowerPoint-presentatie</vt:lpstr>
      <vt:lpstr>Expanded view of ‘benefits’</vt:lpstr>
      <vt:lpstr>A Tailorable Context Specific Codex</vt:lpstr>
      <vt:lpstr>PowerPoint-presentatie</vt:lpstr>
      <vt:lpstr>An example…</vt:lpstr>
      <vt:lpstr>What’s at risk?</vt:lpstr>
      <vt:lpstr>The Opportunities…</vt:lpstr>
      <vt:lpstr>Imagine if…</vt:lpstr>
      <vt:lpstr>Thank you!</vt:lpstr>
    </vt:vector>
  </TitlesOfParts>
  <Company>Fort Wayne/Allen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GPM Global</dc:creator>
  <cp:keywords>PRiSM Practitioner</cp:keywords>
  <cp:lastModifiedBy>Jolande van Straaten</cp:lastModifiedBy>
  <cp:revision>367</cp:revision>
  <cp:lastPrinted>2019-06-19T08:54:32Z</cp:lastPrinted>
  <dcterms:created xsi:type="dcterms:W3CDTF">2012-12-19T19:13:24Z</dcterms:created>
  <dcterms:modified xsi:type="dcterms:W3CDTF">2019-06-19T08:56:31Z</dcterms:modified>
</cp:coreProperties>
</file>